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5"/>
  </p:notesMasterIdLst>
  <p:sldIdLst>
    <p:sldId id="262" r:id="rId2"/>
    <p:sldId id="259" r:id="rId3"/>
    <p:sldId id="263" r:id="rId4"/>
    <p:sldId id="265" r:id="rId5"/>
    <p:sldId id="272" r:id="rId6"/>
    <p:sldId id="274" r:id="rId7"/>
    <p:sldId id="275" r:id="rId8"/>
    <p:sldId id="273" r:id="rId9"/>
    <p:sldId id="276" r:id="rId10"/>
    <p:sldId id="261" r:id="rId11"/>
    <p:sldId id="283" r:id="rId12"/>
    <p:sldId id="270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7878F-7B6B-4AC2-9BEE-BB58A18ED1E8}" v="23" dt="2025-05-30T16:20:38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Srinivasan" userId="e25c9ff8798c1f97" providerId="LiveId" clId="{EFE7878F-7B6B-4AC2-9BEE-BB58A18ED1E8}"/>
    <pc:docChg chg="undo custSel addSld delSld modSld addSection delSection">
      <pc:chgData name="Kavya Srinivasan" userId="e25c9ff8798c1f97" providerId="LiveId" clId="{EFE7878F-7B6B-4AC2-9BEE-BB58A18ED1E8}" dt="2025-05-30T16:24:58.002" v="259" actId="2696"/>
      <pc:docMkLst>
        <pc:docMk/>
      </pc:docMkLst>
      <pc:sldChg chg="addSp delSp modSp mod delDesignElem">
        <pc:chgData name="Kavya Srinivasan" userId="e25c9ff8798c1f97" providerId="LiveId" clId="{EFE7878F-7B6B-4AC2-9BEE-BB58A18ED1E8}" dt="2025-05-30T12:01:31.780" v="13" actId="26606"/>
        <pc:sldMkLst>
          <pc:docMk/>
          <pc:sldMk cId="0" sldId="259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59"/>
            <ac:spMk id="121" creationId="{BDADA868-08FE-425A-AEF9-B622F93730AB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59"/>
            <ac:spMk id="122" creationId="{4AE17B7F-6C2F-42A9-946F-8FF49617D1EF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59"/>
            <ac:spMk id="123" creationId="{A3D9AEEE-1CCD-43C0-BA3E-16D60A6E23C0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59"/>
            <ac:spMk id="124" creationId="{60F880A6-33D3-4EEC-A780-B73559B9F24C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59"/>
            <ac:spMk id="125" creationId="{2C6246ED-0535-4496-A8F6-1E80CC4EB853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0" sldId="259"/>
            <ac:grpSpMk id="95" creationId="{183CFBA6-CE65-403A-9402-96B75FC89916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0" sldId="259"/>
            <ac:grpSpMk id="108" creationId="{C1BC7BDB-967A-4559-AA14-041BCB872DFF}"/>
          </ac:grpSpMkLst>
        </pc:grpChg>
        <pc:graphicFrameChg chg="modGraphic">
          <ac:chgData name="Kavya Srinivasan" userId="e25c9ff8798c1f97" providerId="LiveId" clId="{EFE7878F-7B6B-4AC2-9BEE-BB58A18ED1E8}" dt="2025-05-30T12:01:31.780" v="13" actId="26606"/>
          <ac:graphicFrameMkLst>
            <pc:docMk/>
            <pc:sldMk cId="0" sldId="259"/>
            <ac:graphicFrameMk id="126" creationId="{451A4370-D839-1962-2BB7-A1E87211BCD6}"/>
          </ac:graphicFrameMkLst>
        </pc:graphicFrame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0" sldId="261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61"/>
            <ac:spMk id="9" creationId="{F966DD2F-FBF5-41CE-A3F4-565352D95DC3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61"/>
            <ac:spMk id="11" creationId="{F46FCE2B-F2D2-466E-B0AA-8E341DB4981E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0" sldId="261"/>
            <ac:spMk id="13" creationId="{2BD31C98-199A-4722-A1A5-4393A43E740B}"/>
          </ac:spMkLst>
        </pc:spChg>
      </pc:sldChg>
      <pc:sldChg chg="modSp mod">
        <pc:chgData name="Kavya Srinivasan" userId="e25c9ff8798c1f97" providerId="LiveId" clId="{EFE7878F-7B6B-4AC2-9BEE-BB58A18ED1E8}" dt="2025-05-30T16:24:20.147" v="258" actId="207"/>
        <pc:sldMkLst>
          <pc:docMk/>
          <pc:sldMk cId="0" sldId="262"/>
        </pc:sldMkLst>
        <pc:spChg chg="mod">
          <ac:chgData name="Kavya Srinivasan" userId="e25c9ff8798c1f97" providerId="LiveId" clId="{EFE7878F-7B6B-4AC2-9BEE-BB58A18ED1E8}" dt="2025-05-30T16:24:20.147" v="258" actId="207"/>
          <ac:spMkLst>
            <pc:docMk/>
            <pc:sldMk cId="0" sldId="262"/>
            <ac:spMk id="8" creationId="{F1D98876-0273-47A4-ADC8-1326C7669FFF}"/>
          </ac:spMkLst>
        </pc:s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1136235272" sldId="263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136235272" sldId="263"/>
            <ac:spMk id="83" creationId="{A84F153B-2093-4171-BD2D-1631695C9B80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136235272" sldId="263"/>
            <ac:spMk id="85" creationId="{99499096-7355-478E-8CCB-A47EA1B7970A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136235272" sldId="263"/>
            <ac:grpSpMk id="55" creationId="{EB9B5B69-A297-4D2F-8B89-529DA8A273B2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136235272" sldId="263"/>
            <ac:grpSpMk id="69" creationId="{BC9C8D0D-644B-4B97-B83C-CC8E64361D44}"/>
          </ac:grpSpMkLst>
        </pc:gr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2999370485" sldId="265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999370485" sldId="265"/>
            <ac:spMk id="1130" creationId="{1996130F-9AB5-4DE9-8574-3AF891C5C172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999370485" sldId="265"/>
            <ac:spMk id="1131" creationId="{7326F4E6-9131-42DA-97B2-0BA8D1E258AD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2999370485" sldId="265"/>
            <ac:grpSpMk id="1104" creationId="{166BF9EE-F7AC-4FA5-AC7E-001B3A642F75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2999370485" sldId="265"/>
            <ac:grpSpMk id="1117" creationId="{E312DBA5-56D8-42B2-BA94-28168C2A6703}"/>
          </ac:grpSpMkLst>
        </pc:gr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1808437629" sldId="270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808437629" sldId="270"/>
            <ac:spMk id="1061" creationId="{DE91395A-2D18-4AF6-A0AC-AAA7189FED11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808437629" sldId="270"/>
            <ac:spMk id="1063" creationId="{A57352BE-A213-4040-BE8E-D4A925AD9DF8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808437629" sldId="270"/>
            <ac:spMk id="1065" creationId="{008ED74B-06F2-4BD5-838F-1AAD0033EF0B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808437629" sldId="270"/>
            <ac:spMk id="1095" creationId="{CC9387DA-2D8E-4E5D-BD65-274370B65965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1808437629" sldId="270"/>
            <ac:spMk id="1097" creationId="{18BFC65B-9706-4EE1-8B75-FEEC1C530558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808437629" sldId="270"/>
            <ac:grpSpMk id="1033" creationId="{7398C59F-5A18-487B-91D6-B955AACF2E50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808437629" sldId="270"/>
            <ac:grpSpMk id="1047" creationId="{520234FB-542E-4550-9C2F-1B56FD41A1CA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808437629" sldId="270"/>
            <ac:grpSpMk id="1067" creationId="{E9F586E1-75B5-49B8-9A21-DD14CA0F6955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1808437629" sldId="270"/>
            <ac:grpSpMk id="1081" creationId="{F9CAF6A1-77C7-4ABC-9E4A-E74A8DB16DC1}"/>
          </ac:grpSpMkLst>
        </pc:gr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2214031352" sldId="272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214031352" sldId="272"/>
            <ac:spMk id="88" creationId="{B2EC7880-C5D9-40A8-A6B0-3198AD07AD1B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214031352" sldId="272"/>
            <ac:spMk id="90" creationId="{94543A62-A2AB-454A-878E-D3D9190D5FC7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214031352" sldId="272"/>
            <ac:spMk id="92" creationId="{50553464-41F1-4160-9D02-7C5EC7013BDA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214031352" sldId="272"/>
            <ac:spMk id="117" creationId="{DE91395A-2D18-4AF6-A0AC-AAA7189FED11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2214031352" sldId="272"/>
            <ac:spMk id="118" creationId="{A57352BE-A213-4040-BE8E-D4A925AD9DF8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2214031352" sldId="272"/>
            <ac:grpSpMk id="89" creationId="{7398C59F-5A18-487B-91D6-B955AACF2E50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2214031352" sldId="272"/>
            <ac:grpSpMk id="104" creationId="{520234FB-542E-4550-9C2F-1B56FD41A1CA}"/>
          </ac:grpSpMkLst>
        </pc:gr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512717404" sldId="283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512717404" sldId="283"/>
            <ac:spMk id="231" creationId="{DE91395A-2D18-4AF6-A0AC-AAA7189FED11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512717404" sldId="283"/>
            <ac:spMk id="233" creationId="{A57352BE-A213-4040-BE8E-D4A925AD9DF8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512717404" sldId="283"/>
            <ac:spMk id="235" creationId="{008ED74B-06F2-4BD5-838F-1AAD0033EF0B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512717404" sldId="283"/>
            <ac:spMk id="265" creationId="{CC9387DA-2D8E-4E5D-BD65-274370B65965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512717404" sldId="283"/>
            <ac:spMk id="267" creationId="{18BFC65B-9706-4EE1-8B75-FEEC1C530558}"/>
          </ac:spMkLst>
        </pc:s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512717404" sldId="283"/>
            <ac:grpSpMk id="203" creationId="{7398C59F-5A18-487B-91D6-B955AACF2E50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512717404" sldId="283"/>
            <ac:grpSpMk id="217" creationId="{520234FB-542E-4550-9C2F-1B56FD41A1CA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512717404" sldId="283"/>
            <ac:grpSpMk id="237" creationId="{E9F586E1-75B5-49B8-9A21-DD14CA0F6955}"/>
          </ac:grpSpMkLst>
        </pc:grpChg>
        <pc:grpChg chg="add del">
          <ac:chgData name="Kavya Srinivasan" userId="e25c9ff8798c1f97" providerId="LiveId" clId="{EFE7878F-7B6B-4AC2-9BEE-BB58A18ED1E8}" dt="2025-05-30T12:00:49.653" v="9"/>
          <ac:grpSpMkLst>
            <pc:docMk/>
            <pc:sldMk cId="512717404" sldId="283"/>
            <ac:grpSpMk id="251" creationId="{F9CAF6A1-77C7-4ABC-9E4A-E74A8DB16DC1}"/>
          </ac:grpSpMkLst>
        </pc:grpChg>
      </pc:sldChg>
      <pc:sldChg chg="addSp delSp delDesignElem">
        <pc:chgData name="Kavya Srinivasan" userId="e25c9ff8798c1f97" providerId="LiveId" clId="{EFE7878F-7B6B-4AC2-9BEE-BB58A18ED1E8}" dt="2025-05-30T12:00:49.653" v="9"/>
        <pc:sldMkLst>
          <pc:docMk/>
          <pc:sldMk cId="4190065141" sldId="285"/>
        </pc:sldMkLst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4190065141" sldId="285"/>
            <ac:spMk id="1043" creationId="{8E612726-6AD2-4BFC-B44A-BA092E156CC7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4190065141" sldId="285"/>
            <ac:spMk id="1045" creationId="{884B9C2C-FD52-48EF-8BDE-720C5030FE99}"/>
          </ac:spMkLst>
        </pc:spChg>
        <pc:spChg chg="add del">
          <ac:chgData name="Kavya Srinivasan" userId="e25c9ff8798c1f97" providerId="LiveId" clId="{EFE7878F-7B6B-4AC2-9BEE-BB58A18ED1E8}" dt="2025-05-30T12:00:49.653" v="9"/>
          <ac:spMkLst>
            <pc:docMk/>
            <pc:sldMk cId="4190065141" sldId="285"/>
            <ac:spMk id="1047" creationId="{A1DE0485-65C8-4D95-9B34-C55884FC2780}"/>
          </ac:spMkLst>
        </pc:spChg>
      </pc:sldChg>
      <pc:sldChg chg="add del">
        <pc:chgData name="Kavya Srinivasan" userId="e25c9ff8798c1f97" providerId="LiveId" clId="{EFE7878F-7B6B-4AC2-9BEE-BB58A18ED1E8}" dt="2025-05-30T12:36:58.800" v="189" actId="2696"/>
        <pc:sldMkLst>
          <pc:docMk/>
          <pc:sldMk cId="1104248869" sldId="827"/>
        </pc:sldMkLst>
      </pc:sldChg>
      <pc:sldChg chg="new del">
        <pc:chgData name="Kavya Srinivasan" userId="e25c9ff8798c1f97" providerId="LiveId" clId="{EFE7878F-7B6B-4AC2-9BEE-BB58A18ED1E8}" dt="2025-05-30T12:05:10.795" v="19" actId="2696"/>
        <pc:sldMkLst>
          <pc:docMk/>
          <pc:sldMk cId="3272284989" sldId="828"/>
        </pc:sldMkLst>
      </pc:sldChg>
      <pc:sldChg chg="addSp modSp new del mod">
        <pc:chgData name="Kavya Srinivasan" userId="e25c9ff8798c1f97" providerId="LiveId" clId="{EFE7878F-7B6B-4AC2-9BEE-BB58A18ED1E8}" dt="2025-05-30T12:09:22.124" v="72" actId="2696"/>
        <pc:sldMkLst>
          <pc:docMk/>
          <pc:sldMk cId="2364150262" sldId="829"/>
        </pc:sldMkLst>
        <pc:spChg chg="add mod">
          <ac:chgData name="Kavya Srinivasan" userId="e25c9ff8798c1f97" providerId="LiveId" clId="{EFE7878F-7B6B-4AC2-9BEE-BB58A18ED1E8}" dt="2025-05-30T12:07:27.814" v="30" actId="14100"/>
          <ac:spMkLst>
            <pc:docMk/>
            <pc:sldMk cId="2364150262" sldId="829"/>
            <ac:spMk id="3" creationId="{F7872098-2928-5840-D191-1F00FAA093CF}"/>
          </ac:spMkLst>
        </pc:spChg>
        <pc:spChg chg="add mod">
          <ac:chgData name="Kavya Srinivasan" userId="e25c9ff8798c1f97" providerId="LiveId" clId="{EFE7878F-7B6B-4AC2-9BEE-BB58A18ED1E8}" dt="2025-05-30T12:06:11.691" v="28" actId="1076"/>
          <ac:spMkLst>
            <pc:docMk/>
            <pc:sldMk cId="2364150262" sldId="829"/>
            <ac:spMk id="5" creationId="{6F79CB9E-0591-C774-16B6-5DC0333AFDC0}"/>
          </ac:spMkLst>
        </pc:spChg>
      </pc:sldChg>
      <pc:sldChg chg="modSp new del mod">
        <pc:chgData name="Kavya Srinivasan" userId="e25c9ff8798c1f97" providerId="LiveId" clId="{EFE7878F-7B6B-4AC2-9BEE-BB58A18ED1E8}" dt="2025-05-30T12:08:21.419" v="39" actId="2696"/>
        <pc:sldMkLst>
          <pc:docMk/>
          <pc:sldMk cId="1270058891" sldId="830"/>
        </pc:sldMkLst>
        <pc:spChg chg="mod">
          <ac:chgData name="Kavya Srinivasan" userId="e25c9ff8798c1f97" providerId="LiveId" clId="{EFE7878F-7B6B-4AC2-9BEE-BB58A18ED1E8}" dt="2025-05-30T12:07:49.895" v="35"/>
          <ac:spMkLst>
            <pc:docMk/>
            <pc:sldMk cId="1270058891" sldId="830"/>
            <ac:spMk id="2" creationId="{C45E6140-D378-50AF-401A-CFDBF788EC43}"/>
          </ac:spMkLst>
        </pc:spChg>
        <pc:spChg chg="mod">
          <ac:chgData name="Kavya Srinivasan" userId="e25c9ff8798c1f97" providerId="LiveId" clId="{EFE7878F-7B6B-4AC2-9BEE-BB58A18ED1E8}" dt="2025-05-30T12:08:06.353" v="37" actId="14100"/>
          <ac:spMkLst>
            <pc:docMk/>
            <pc:sldMk cId="1270058891" sldId="830"/>
            <ac:spMk id="3" creationId="{70F60556-3943-3E90-1006-2F8F34CD26C4}"/>
          </ac:spMkLst>
        </pc:spChg>
        <pc:spChg chg="mod">
          <ac:chgData name="Kavya Srinivasan" userId="e25c9ff8798c1f97" providerId="LiveId" clId="{EFE7878F-7B6B-4AC2-9BEE-BB58A18ED1E8}" dt="2025-05-30T12:07:41.856" v="34" actId="27636"/>
          <ac:spMkLst>
            <pc:docMk/>
            <pc:sldMk cId="1270058891" sldId="830"/>
            <ac:spMk id="4" creationId="{87CCC1AA-2EC5-724D-FD85-E0B8B40EAC12}"/>
          </ac:spMkLst>
        </pc:spChg>
        <pc:spChg chg="mod">
          <ac:chgData name="Kavya Srinivasan" userId="e25c9ff8798c1f97" providerId="LiveId" clId="{EFE7878F-7B6B-4AC2-9BEE-BB58A18ED1E8}" dt="2025-05-30T12:07:41.854" v="33" actId="27636"/>
          <ac:spMkLst>
            <pc:docMk/>
            <pc:sldMk cId="1270058891" sldId="830"/>
            <ac:spMk id="6" creationId="{2DF2064B-1B16-C3A4-2D21-1095245FE2FA}"/>
          </ac:spMkLst>
        </pc:spChg>
      </pc:sldChg>
      <pc:sldChg chg="modSp new del mod">
        <pc:chgData name="Kavya Srinivasan" userId="e25c9ff8798c1f97" providerId="LiveId" clId="{EFE7878F-7B6B-4AC2-9BEE-BB58A18ED1E8}" dt="2025-05-30T12:09:34.259" v="73" actId="2696"/>
        <pc:sldMkLst>
          <pc:docMk/>
          <pc:sldMk cId="4211262355" sldId="831"/>
        </pc:sldMkLst>
        <pc:spChg chg="mod">
          <ac:chgData name="Kavya Srinivasan" userId="e25c9ff8798c1f97" providerId="LiveId" clId="{EFE7878F-7B6B-4AC2-9BEE-BB58A18ED1E8}" dt="2025-05-30T12:08:32.910" v="43"/>
          <ac:spMkLst>
            <pc:docMk/>
            <pc:sldMk cId="4211262355" sldId="831"/>
            <ac:spMk id="2" creationId="{82AC2ECD-02B3-5F66-F655-A938E1906C23}"/>
          </ac:spMkLst>
        </pc:spChg>
        <pc:spChg chg="mod">
          <ac:chgData name="Kavya Srinivasan" userId="e25c9ff8798c1f97" providerId="LiveId" clId="{EFE7878F-7B6B-4AC2-9BEE-BB58A18ED1E8}" dt="2025-05-30T12:08:27.020" v="42" actId="27636"/>
          <ac:spMkLst>
            <pc:docMk/>
            <pc:sldMk cId="4211262355" sldId="831"/>
            <ac:spMk id="3" creationId="{1545D655-9110-D862-D955-CFF5F385196A}"/>
          </ac:spMkLst>
        </pc:spChg>
        <pc:spChg chg="mod">
          <ac:chgData name="Kavya Srinivasan" userId="e25c9ff8798c1f97" providerId="LiveId" clId="{EFE7878F-7B6B-4AC2-9BEE-BB58A18ED1E8}" dt="2025-05-30T12:08:27.018" v="41" actId="27636"/>
          <ac:spMkLst>
            <pc:docMk/>
            <pc:sldMk cId="4211262355" sldId="831"/>
            <ac:spMk id="4" creationId="{9A66C569-6F6F-147B-BA61-6145BA415429}"/>
          </ac:spMkLst>
        </pc:spChg>
      </pc:sldChg>
      <pc:sldChg chg="addSp delSp modSp new mod">
        <pc:chgData name="Kavya Srinivasan" userId="e25c9ff8798c1f97" providerId="LiveId" clId="{EFE7878F-7B6B-4AC2-9BEE-BB58A18ED1E8}" dt="2025-05-30T16:23:36.194" v="255" actId="14100"/>
        <pc:sldMkLst>
          <pc:docMk/>
          <pc:sldMk cId="2329383975" sldId="832"/>
        </pc:sldMkLst>
        <pc:spChg chg="mod">
          <ac:chgData name="Kavya Srinivasan" userId="e25c9ff8798c1f97" providerId="LiveId" clId="{EFE7878F-7B6B-4AC2-9BEE-BB58A18ED1E8}" dt="2025-05-30T12:10:06.048" v="95" actId="14100"/>
          <ac:spMkLst>
            <pc:docMk/>
            <pc:sldMk cId="2329383975" sldId="832"/>
            <ac:spMk id="2" creationId="{801065EA-0473-9B93-F8E3-93F9382DF1DF}"/>
          </ac:spMkLst>
        </pc:spChg>
        <pc:spChg chg="mod">
          <ac:chgData name="Kavya Srinivasan" userId="e25c9ff8798c1f97" providerId="LiveId" clId="{EFE7878F-7B6B-4AC2-9BEE-BB58A18ED1E8}" dt="2025-05-30T16:23:30.386" v="254" actId="14100"/>
          <ac:spMkLst>
            <pc:docMk/>
            <pc:sldMk cId="2329383975" sldId="832"/>
            <ac:spMk id="3" creationId="{2FE690A7-3CF3-E46E-45AF-913B61DD49B7}"/>
          </ac:spMkLst>
        </pc:spChg>
        <pc:spChg chg="del mod">
          <ac:chgData name="Kavya Srinivasan" userId="e25c9ff8798c1f97" providerId="LiveId" clId="{EFE7878F-7B6B-4AC2-9BEE-BB58A18ED1E8}" dt="2025-05-30T16:17:46.488" v="220"/>
          <ac:spMkLst>
            <pc:docMk/>
            <pc:sldMk cId="2329383975" sldId="832"/>
            <ac:spMk id="4" creationId="{4EF1AC36-99A1-F4C9-24E8-98089162343C}"/>
          </ac:spMkLst>
        </pc:spChg>
        <pc:spChg chg="mod">
          <ac:chgData name="Kavya Srinivasan" userId="e25c9ff8798c1f97" providerId="LiveId" clId="{EFE7878F-7B6B-4AC2-9BEE-BB58A18ED1E8}" dt="2025-05-30T16:23:36.194" v="255" actId="14100"/>
          <ac:spMkLst>
            <pc:docMk/>
            <pc:sldMk cId="2329383975" sldId="832"/>
            <ac:spMk id="5" creationId="{C259D830-22D4-5067-35FD-5D92BDAB504F}"/>
          </ac:spMkLst>
        </pc:spChg>
        <pc:spChg chg="del mod">
          <ac:chgData name="Kavya Srinivasan" userId="e25c9ff8798c1f97" providerId="LiveId" clId="{EFE7878F-7B6B-4AC2-9BEE-BB58A18ED1E8}" dt="2025-05-30T12:36:08.474" v="186" actId="26606"/>
          <ac:spMkLst>
            <pc:docMk/>
            <pc:sldMk cId="2329383975" sldId="832"/>
            <ac:spMk id="6" creationId="{E717A566-27DF-86FC-772A-A791B637263C}"/>
          </ac:spMkLst>
        </pc:spChg>
        <pc:graphicFrameChg chg="add mod">
          <ac:chgData name="Kavya Srinivasan" userId="e25c9ff8798c1f97" providerId="LiveId" clId="{EFE7878F-7B6B-4AC2-9BEE-BB58A18ED1E8}" dt="2025-05-30T16:23:14.368" v="253" actId="14100"/>
          <ac:graphicFrameMkLst>
            <pc:docMk/>
            <pc:sldMk cId="2329383975" sldId="832"/>
            <ac:graphicFrameMk id="7" creationId="{652E7F48-83DC-43AC-0901-EFF2CE2B5CB6}"/>
          </ac:graphicFrameMkLst>
        </pc:graphicFrameChg>
        <pc:graphicFrameChg chg="add mod">
          <ac:chgData name="Kavya Srinivasan" userId="e25c9ff8798c1f97" providerId="LiveId" clId="{EFE7878F-7B6B-4AC2-9BEE-BB58A18ED1E8}" dt="2025-05-30T16:22:15.988" v="245" actId="14100"/>
          <ac:graphicFrameMkLst>
            <pc:docMk/>
            <pc:sldMk cId="2329383975" sldId="832"/>
            <ac:graphicFrameMk id="8" creationId="{1C740FAF-652D-7847-AFF8-64310510B280}"/>
          </ac:graphicFrameMkLst>
        </pc:graphicFrameChg>
      </pc:sldChg>
      <pc:sldChg chg="addSp delSp modSp add del mod">
        <pc:chgData name="Kavya Srinivasan" userId="e25c9ff8798c1f97" providerId="LiveId" clId="{EFE7878F-7B6B-4AC2-9BEE-BB58A18ED1E8}" dt="2025-05-30T16:21:02.635" v="236" actId="2696"/>
        <pc:sldMkLst>
          <pc:docMk/>
          <pc:sldMk cId="3502173961" sldId="833"/>
        </pc:sldMkLst>
        <pc:spChg chg="add del">
          <ac:chgData name="Kavya Srinivasan" userId="e25c9ff8798c1f97" providerId="LiveId" clId="{EFE7878F-7B6B-4AC2-9BEE-BB58A18ED1E8}" dt="2025-05-30T16:14:45.663" v="198" actId="26606"/>
          <ac:spMkLst>
            <pc:docMk/>
            <pc:sldMk cId="3502173961" sldId="833"/>
            <ac:spMk id="4" creationId="{D564AC37-D658-F431-F52B-2E2FF6DAE3EF}"/>
          </ac:spMkLst>
        </pc:spChg>
        <pc:spChg chg="del">
          <ac:chgData name="Kavya Srinivasan" userId="e25c9ff8798c1f97" providerId="LiveId" clId="{EFE7878F-7B6B-4AC2-9BEE-BB58A18ED1E8}" dt="2025-05-30T16:14:11.821" v="196" actId="478"/>
          <ac:spMkLst>
            <pc:docMk/>
            <pc:sldMk cId="3502173961" sldId="833"/>
            <ac:spMk id="5" creationId="{E008A63F-7FB2-ED4D-AF9C-CFB2B48DC7FA}"/>
          </ac:spMkLst>
        </pc:spChg>
        <pc:spChg chg="add mod">
          <ac:chgData name="Kavya Srinivasan" userId="e25c9ff8798c1f97" providerId="LiveId" clId="{EFE7878F-7B6B-4AC2-9BEE-BB58A18ED1E8}" dt="2025-05-30T16:14:06.824" v="195" actId="478"/>
          <ac:spMkLst>
            <pc:docMk/>
            <pc:sldMk cId="3502173961" sldId="833"/>
            <ac:spMk id="7" creationId="{7A3707B9-BDA1-A49E-6FAD-D5D3E86DD4D0}"/>
          </ac:spMkLst>
        </pc:spChg>
        <pc:spChg chg="add mod">
          <ac:chgData name="Kavya Srinivasan" userId="e25c9ff8798c1f97" providerId="LiveId" clId="{EFE7878F-7B6B-4AC2-9BEE-BB58A18ED1E8}" dt="2025-05-30T16:14:11.821" v="196" actId="478"/>
          <ac:spMkLst>
            <pc:docMk/>
            <pc:sldMk cId="3502173961" sldId="833"/>
            <ac:spMk id="10" creationId="{99D95142-5006-83E5-55B9-DFA2BBCB773E}"/>
          </ac:spMkLst>
        </pc:spChg>
        <pc:graphicFrameChg chg="del">
          <ac:chgData name="Kavya Srinivasan" userId="e25c9ff8798c1f97" providerId="LiveId" clId="{EFE7878F-7B6B-4AC2-9BEE-BB58A18ED1E8}" dt="2025-05-30T16:14:06.824" v="195" actId="478"/>
          <ac:graphicFrameMkLst>
            <pc:docMk/>
            <pc:sldMk cId="3502173961" sldId="833"/>
            <ac:graphicFrameMk id="8" creationId="{C5CF7E73-AEC5-9E0C-F2B7-7232A9B3B3D5}"/>
          </ac:graphicFrameMkLst>
        </pc:graphicFrameChg>
        <pc:graphicFrameChg chg="add del">
          <ac:chgData name="Kavya Srinivasan" userId="e25c9ff8798c1f97" providerId="LiveId" clId="{EFE7878F-7B6B-4AC2-9BEE-BB58A18ED1E8}" dt="2025-05-30T16:14:45.663" v="198" actId="26606"/>
          <ac:graphicFrameMkLst>
            <pc:docMk/>
            <pc:sldMk cId="3502173961" sldId="833"/>
            <ac:graphicFrameMk id="12" creationId="{2645774A-1CA6-139C-294A-167A5DA12094}"/>
          </ac:graphicFrameMkLst>
        </pc:graphicFrameChg>
      </pc:sldChg>
      <pc:sldChg chg="addSp delSp modSp new del mod">
        <pc:chgData name="Kavya Srinivasan" userId="e25c9ff8798c1f97" providerId="LiveId" clId="{EFE7878F-7B6B-4AC2-9BEE-BB58A18ED1E8}" dt="2025-05-30T16:21:08.561" v="237" actId="2696"/>
        <pc:sldMkLst>
          <pc:docMk/>
          <pc:sldMk cId="4219080070" sldId="834"/>
        </pc:sldMkLst>
        <pc:spChg chg="add del mod">
          <ac:chgData name="Kavya Srinivasan" userId="e25c9ff8798c1f97" providerId="LiveId" clId="{EFE7878F-7B6B-4AC2-9BEE-BB58A18ED1E8}" dt="2025-05-30T16:17:34.414" v="218" actId="26606"/>
          <ac:spMkLst>
            <pc:docMk/>
            <pc:sldMk cId="4219080070" sldId="834"/>
            <ac:spMk id="3" creationId="{F51F507D-06F2-E928-3DF3-10FC0DBF197C}"/>
          </ac:spMkLst>
        </pc:spChg>
        <pc:spChg chg="add mod">
          <ac:chgData name="Kavya Srinivasan" userId="e25c9ff8798c1f97" providerId="LiveId" clId="{EFE7878F-7B6B-4AC2-9BEE-BB58A18ED1E8}" dt="2025-05-30T16:16:39.970" v="206" actId="255"/>
          <ac:spMkLst>
            <pc:docMk/>
            <pc:sldMk cId="4219080070" sldId="834"/>
            <ac:spMk id="5" creationId="{F6BAD239-C08F-8CDE-3050-6DE9380D853A}"/>
          </ac:spMkLst>
        </pc:spChg>
        <pc:spChg chg="add mod">
          <ac:chgData name="Kavya Srinivasan" userId="e25c9ff8798c1f97" providerId="LiveId" clId="{EFE7878F-7B6B-4AC2-9BEE-BB58A18ED1E8}" dt="2025-05-30T16:17:06.237" v="209" actId="1076"/>
          <ac:spMkLst>
            <pc:docMk/>
            <pc:sldMk cId="4219080070" sldId="834"/>
            <ac:spMk id="7" creationId="{8B289641-FF88-BE41-9CC1-416C57EFA972}"/>
          </ac:spMkLst>
        </pc:spChg>
        <pc:graphicFrameChg chg="add del">
          <ac:chgData name="Kavya Srinivasan" userId="e25c9ff8798c1f97" providerId="LiveId" clId="{EFE7878F-7B6B-4AC2-9BEE-BB58A18ED1E8}" dt="2025-05-30T16:17:25.763" v="211" actId="26606"/>
          <ac:graphicFrameMkLst>
            <pc:docMk/>
            <pc:sldMk cId="4219080070" sldId="834"/>
            <ac:graphicFrameMk id="9" creationId="{2C376101-929B-1140-04E0-7161D991B1D6}"/>
          </ac:graphicFrameMkLst>
        </pc:graphicFrameChg>
        <pc:graphicFrameChg chg="add del">
          <ac:chgData name="Kavya Srinivasan" userId="e25c9ff8798c1f97" providerId="LiveId" clId="{EFE7878F-7B6B-4AC2-9BEE-BB58A18ED1E8}" dt="2025-05-30T16:17:29.161" v="213" actId="26606"/>
          <ac:graphicFrameMkLst>
            <pc:docMk/>
            <pc:sldMk cId="4219080070" sldId="834"/>
            <ac:graphicFrameMk id="11" creationId="{5C95B619-D9DD-F0F1-5ACD-CDCAD67C2A93}"/>
          </ac:graphicFrameMkLst>
        </pc:graphicFrameChg>
        <pc:graphicFrameChg chg="add del">
          <ac:chgData name="Kavya Srinivasan" userId="e25c9ff8798c1f97" providerId="LiveId" clId="{EFE7878F-7B6B-4AC2-9BEE-BB58A18ED1E8}" dt="2025-05-30T16:17:31.563" v="215" actId="26606"/>
          <ac:graphicFrameMkLst>
            <pc:docMk/>
            <pc:sldMk cId="4219080070" sldId="834"/>
            <ac:graphicFrameMk id="13" creationId="{C716F7AF-DE26-4E96-5D6D-C1096A8545EA}"/>
          </ac:graphicFrameMkLst>
        </pc:graphicFrameChg>
        <pc:graphicFrameChg chg="add del">
          <ac:chgData name="Kavya Srinivasan" userId="e25c9ff8798c1f97" providerId="LiveId" clId="{EFE7878F-7B6B-4AC2-9BEE-BB58A18ED1E8}" dt="2025-05-30T16:17:34.393" v="217" actId="26606"/>
          <ac:graphicFrameMkLst>
            <pc:docMk/>
            <pc:sldMk cId="4219080070" sldId="834"/>
            <ac:graphicFrameMk id="15" creationId="{34C0FCCE-B165-A700-5471-7502E2AEEE2F}"/>
          </ac:graphicFrameMkLst>
        </pc:graphicFrameChg>
        <pc:graphicFrameChg chg="add">
          <ac:chgData name="Kavya Srinivasan" userId="e25c9ff8798c1f97" providerId="LiveId" clId="{EFE7878F-7B6B-4AC2-9BEE-BB58A18ED1E8}" dt="2025-05-30T16:17:34.414" v="218" actId="26606"/>
          <ac:graphicFrameMkLst>
            <pc:docMk/>
            <pc:sldMk cId="4219080070" sldId="834"/>
            <ac:graphicFrameMk id="17" creationId="{2C376101-929B-1140-04E0-7161D991B1D6}"/>
          </ac:graphicFrameMkLst>
        </pc:graphicFrameChg>
      </pc:sldChg>
      <pc:sldChg chg="add del">
        <pc:chgData name="Kavya Srinivasan" userId="e25c9ff8798c1f97" providerId="LiveId" clId="{EFE7878F-7B6B-4AC2-9BEE-BB58A18ED1E8}" dt="2025-05-30T16:24:58.002" v="259" actId="2696"/>
        <pc:sldMkLst>
          <pc:docMk/>
          <pc:sldMk cId="739613680" sldId="83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8B02D-9509-4ED8-81ED-835C3F58EB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34775C-B2B7-4ED9-8594-6D03D45B6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This project show cases our end-to-end data analysis skills using Excel, SQL, Power BI, and Tableau. We worked with multiple datasets—covering meeting records, invoices, brokerage data, fees, and individual budgets. </a:t>
          </a:r>
          <a:endParaRPr lang="en-US" dirty="0"/>
        </a:p>
      </dgm:t>
    </dgm:pt>
    <dgm:pt modelId="{38822DD6-19B5-4212-9D92-1BDC27569688}" type="parTrans" cxnId="{4E30234B-EE04-4E7F-9B03-52C3119AA2AD}">
      <dgm:prSet/>
      <dgm:spPr/>
      <dgm:t>
        <a:bodyPr/>
        <a:lstStyle/>
        <a:p>
          <a:endParaRPr lang="en-US"/>
        </a:p>
      </dgm:t>
    </dgm:pt>
    <dgm:pt modelId="{CF6F2B5F-9E4E-4775-82A7-3374237A0112}" type="sibTrans" cxnId="{4E30234B-EE04-4E7F-9B03-52C3119AA2AD}">
      <dgm:prSet/>
      <dgm:spPr/>
      <dgm:t>
        <a:bodyPr/>
        <a:lstStyle/>
        <a:p>
          <a:endParaRPr lang="en-US"/>
        </a:p>
      </dgm:t>
    </dgm:pt>
    <dgm:pt modelId="{62E48FA2-209D-485B-81D4-4178B22FE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The goal was to extract insights, track performance metrics, and create interactive dashboards to support decision-making. Each tool played a unique role in the data journey—from </a:t>
          </a:r>
          <a:r>
            <a:rPr lang="en-US"/>
            <a:t>cleaning and transformation to visualization and storytelling.</a:t>
          </a:r>
        </a:p>
      </dgm:t>
    </dgm:pt>
    <dgm:pt modelId="{D62E58DA-CA67-4240-9E97-BF29BBFDE3F6}" type="parTrans" cxnId="{1DDCD252-87B4-43A2-90DF-6450E757DFD7}">
      <dgm:prSet/>
      <dgm:spPr/>
      <dgm:t>
        <a:bodyPr/>
        <a:lstStyle/>
        <a:p>
          <a:endParaRPr lang="en-US"/>
        </a:p>
      </dgm:t>
    </dgm:pt>
    <dgm:pt modelId="{F4EC37FB-20AB-4B9C-B5F8-E22FB64A949C}" type="sibTrans" cxnId="{1DDCD252-87B4-43A2-90DF-6450E757DFD7}">
      <dgm:prSet/>
      <dgm:spPr/>
      <dgm:t>
        <a:bodyPr/>
        <a:lstStyle/>
        <a:p>
          <a:endParaRPr lang="en-US"/>
        </a:p>
      </dgm:t>
    </dgm:pt>
    <dgm:pt modelId="{96E494E8-8A79-43EE-940F-DC02FC3C81BA}" type="pres">
      <dgm:prSet presAssocID="{30C8B02D-9509-4ED8-81ED-835C3F58EB6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1CF30D-6A2A-468B-BCFE-86D19481B299}" type="pres">
      <dgm:prSet presAssocID="{6A34775C-B2B7-4ED9-8594-6D03D45B685E}" presName="compNode" presStyleCnt="0"/>
      <dgm:spPr/>
    </dgm:pt>
    <dgm:pt modelId="{9B9801CD-AD07-4FB6-9F7A-7F899D5137FD}" type="pres">
      <dgm:prSet presAssocID="{6A34775C-B2B7-4ED9-8594-6D03D45B685E}" presName="bgRect" presStyleLbl="bgShp" presStyleIdx="0" presStyleCnt="2"/>
      <dgm:spPr/>
    </dgm:pt>
    <dgm:pt modelId="{87662578-1710-4092-A552-CCCFF53801C5}" type="pres">
      <dgm:prSet presAssocID="{6A34775C-B2B7-4ED9-8594-6D03D45B68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B5DCC4-D470-4FBD-8789-C6119946F2BF}" type="pres">
      <dgm:prSet presAssocID="{6A34775C-B2B7-4ED9-8594-6D03D45B685E}" presName="spaceRect" presStyleCnt="0"/>
      <dgm:spPr/>
    </dgm:pt>
    <dgm:pt modelId="{267EE82C-262B-4679-B05C-CD45132A1009}" type="pres">
      <dgm:prSet presAssocID="{6A34775C-B2B7-4ED9-8594-6D03D45B685E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612760B-F9B3-4326-8C23-600B82679429}" type="pres">
      <dgm:prSet presAssocID="{CF6F2B5F-9E4E-4775-82A7-3374237A0112}" presName="sibTrans" presStyleCnt="0"/>
      <dgm:spPr/>
    </dgm:pt>
    <dgm:pt modelId="{4C64CCB7-48E4-4CE5-958E-D239121A4FC4}" type="pres">
      <dgm:prSet presAssocID="{62E48FA2-209D-485B-81D4-4178B22FE40E}" presName="compNode" presStyleCnt="0"/>
      <dgm:spPr/>
    </dgm:pt>
    <dgm:pt modelId="{4ABD1EDB-A710-4A1B-858E-627E0F89DCA9}" type="pres">
      <dgm:prSet presAssocID="{62E48FA2-209D-485B-81D4-4178B22FE40E}" presName="bgRect" presStyleLbl="bgShp" presStyleIdx="1" presStyleCnt="2"/>
      <dgm:spPr/>
    </dgm:pt>
    <dgm:pt modelId="{76946D1E-A0BE-4FD6-9ABB-F3C0B24C2AD7}" type="pres">
      <dgm:prSet presAssocID="{62E48FA2-209D-485B-81D4-4178B22FE4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BB72CFF-23C9-406C-90FE-3723F42A5CCE}" type="pres">
      <dgm:prSet presAssocID="{62E48FA2-209D-485B-81D4-4178B22FE40E}" presName="spaceRect" presStyleCnt="0"/>
      <dgm:spPr/>
    </dgm:pt>
    <dgm:pt modelId="{90A7DF5E-FC92-493A-A77E-99036AE6669D}" type="pres">
      <dgm:prSet presAssocID="{62E48FA2-209D-485B-81D4-4178B22FE40E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DDCD252-87B4-43A2-90DF-6450E757DFD7}" srcId="{30C8B02D-9509-4ED8-81ED-835C3F58EB6C}" destId="{62E48FA2-209D-485B-81D4-4178B22FE40E}" srcOrd="1" destOrd="0" parTransId="{D62E58DA-CA67-4240-9E97-BF29BBFDE3F6}" sibTransId="{F4EC37FB-20AB-4B9C-B5F8-E22FB64A949C}"/>
    <dgm:cxn modelId="{801D6C8B-C759-409D-B9EC-0F39E1031ABD}" type="presOf" srcId="{30C8B02D-9509-4ED8-81ED-835C3F58EB6C}" destId="{96E494E8-8A79-43EE-940F-DC02FC3C81BA}" srcOrd="0" destOrd="0" presId="urn:microsoft.com/office/officeart/2018/2/layout/IconVerticalSolidList"/>
    <dgm:cxn modelId="{FB32CBA0-8189-430D-A4A3-EA4AD7BD7986}" type="presOf" srcId="{62E48FA2-209D-485B-81D4-4178B22FE40E}" destId="{90A7DF5E-FC92-493A-A77E-99036AE6669D}" srcOrd="0" destOrd="0" presId="urn:microsoft.com/office/officeart/2018/2/layout/IconVerticalSolidList"/>
    <dgm:cxn modelId="{4E30234B-EE04-4E7F-9B03-52C3119AA2AD}" srcId="{30C8B02D-9509-4ED8-81ED-835C3F58EB6C}" destId="{6A34775C-B2B7-4ED9-8594-6D03D45B685E}" srcOrd="0" destOrd="0" parTransId="{38822DD6-19B5-4212-9D92-1BDC27569688}" sibTransId="{CF6F2B5F-9E4E-4775-82A7-3374237A0112}"/>
    <dgm:cxn modelId="{890E4938-47E9-46FB-9048-2D34657E040B}" type="presOf" srcId="{6A34775C-B2B7-4ED9-8594-6D03D45B685E}" destId="{267EE82C-262B-4679-B05C-CD45132A1009}" srcOrd="0" destOrd="0" presId="urn:microsoft.com/office/officeart/2018/2/layout/IconVerticalSolidList"/>
    <dgm:cxn modelId="{589CBF4C-7AEA-4391-A36F-06FB671795AE}" type="presParOf" srcId="{96E494E8-8A79-43EE-940F-DC02FC3C81BA}" destId="{3F1CF30D-6A2A-468B-BCFE-86D19481B299}" srcOrd="0" destOrd="0" presId="urn:microsoft.com/office/officeart/2018/2/layout/IconVerticalSolidList"/>
    <dgm:cxn modelId="{6CB18356-B807-40E9-A9B2-D909814ED0B9}" type="presParOf" srcId="{3F1CF30D-6A2A-468B-BCFE-86D19481B299}" destId="{9B9801CD-AD07-4FB6-9F7A-7F899D5137FD}" srcOrd="0" destOrd="0" presId="urn:microsoft.com/office/officeart/2018/2/layout/IconVerticalSolidList"/>
    <dgm:cxn modelId="{DD07621B-23EF-43FA-863A-9C442CFEE4C9}" type="presParOf" srcId="{3F1CF30D-6A2A-468B-BCFE-86D19481B299}" destId="{87662578-1710-4092-A552-CCCFF53801C5}" srcOrd="1" destOrd="0" presId="urn:microsoft.com/office/officeart/2018/2/layout/IconVerticalSolidList"/>
    <dgm:cxn modelId="{0808D229-70B9-44AB-BC6C-F16174087090}" type="presParOf" srcId="{3F1CF30D-6A2A-468B-BCFE-86D19481B299}" destId="{CDB5DCC4-D470-4FBD-8789-C6119946F2BF}" srcOrd="2" destOrd="0" presId="urn:microsoft.com/office/officeart/2018/2/layout/IconVerticalSolidList"/>
    <dgm:cxn modelId="{9B1FE8AD-5A5D-4F56-82D8-7ED5CA4B4871}" type="presParOf" srcId="{3F1CF30D-6A2A-468B-BCFE-86D19481B299}" destId="{267EE82C-262B-4679-B05C-CD45132A1009}" srcOrd="3" destOrd="0" presId="urn:microsoft.com/office/officeart/2018/2/layout/IconVerticalSolidList"/>
    <dgm:cxn modelId="{F01A5A23-1635-4FA4-AC4A-6D59A2B50546}" type="presParOf" srcId="{96E494E8-8A79-43EE-940F-DC02FC3C81BA}" destId="{7612760B-F9B3-4326-8C23-600B82679429}" srcOrd="1" destOrd="0" presId="urn:microsoft.com/office/officeart/2018/2/layout/IconVerticalSolidList"/>
    <dgm:cxn modelId="{F0F74438-B663-4ADB-A85E-6E65A7189423}" type="presParOf" srcId="{96E494E8-8A79-43EE-940F-DC02FC3C81BA}" destId="{4C64CCB7-48E4-4CE5-958E-D239121A4FC4}" srcOrd="2" destOrd="0" presId="urn:microsoft.com/office/officeart/2018/2/layout/IconVerticalSolidList"/>
    <dgm:cxn modelId="{EFB762C6-1815-41FD-8A9F-5B3077150BC8}" type="presParOf" srcId="{4C64CCB7-48E4-4CE5-958E-D239121A4FC4}" destId="{4ABD1EDB-A710-4A1B-858E-627E0F89DCA9}" srcOrd="0" destOrd="0" presId="urn:microsoft.com/office/officeart/2018/2/layout/IconVerticalSolidList"/>
    <dgm:cxn modelId="{38A538B6-20E5-4273-9582-EF93896D350C}" type="presParOf" srcId="{4C64CCB7-48E4-4CE5-958E-D239121A4FC4}" destId="{76946D1E-A0BE-4FD6-9ABB-F3C0B24C2AD7}" srcOrd="1" destOrd="0" presId="urn:microsoft.com/office/officeart/2018/2/layout/IconVerticalSolidList"/>
    <dgm:cxn modelId="{7D902DBB-CEF5-4E33-A824-63A9018E3210}" type="presParOf" srcId="{4C64CCB7-48E4-4CE5-958E-D239121A4FC4}" destId="{ABB72CFF-23C9-406C-90FE-3723F42A5CCE}" srcOrd="2" destOrd="0" presId="urn:microsoft.com/office/officeart/2018/2/layout/IconVerticalSolidList"/>
    <dgm:cxn modelId="{3D8549B3-3C8B-40B1-B7C9-9106D86A6B21}" type="presParOf" srcId="{4C64CCB7-48E4-4CE5-958E-D239121A4FC4}" destId="{90A7DF5E-FC92-493A-A77E-99036AE666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A02BA-70A3-4742-A787-143211F8C387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0D2713-8C85-4861-8506-EAAEF5AEC6A6}">
      <dgm:prSet/>
      <dgm:spPr/>
      <dgm:t>
        <a:bodyPr/>
        <a:lstStyle/>
        <a:p>
          <a:r>
            <a:rPr lang="en-US" dirty="0"/>
            <a:t>- </a:t>
          </a:r>
          <a:r>
            <a:rPr lang="en-US" dirty="0">
              <a:solidFill>
                <a:schemeClr val="bg1"/>
              </a:solidFill>
            </a:rPr>
            <a:t>Optimize Inside Sales and Website channels for further growth</a:t>
          </a:r>
        </a:p>
      </dgm:t>
    </dgm:pt>
    <dgm:pt modelId="{66A51985-B119-4A30-8C2E-4CCD12B35FDA}" type="parTrans" cxnId="{E5A58E98-E205-4278-9083-FCB814414AF1}">
      <dgm:prSet/>
      <dgm:spPr/>
      <dgm:t>
        <a:bodyPr/>
        <a:lstStyle/>
        <a:p>
          <a:endParaRPr lang="en-US"/>
        </a:p>
      </dgm:t>
    </dgm:pt>
    <dgm:pt modelId="{136CF0E1-830B-4C04-B6C2-3E77AC78EC60}" type="sibTrans" cxnId="{E5A58E98-E205-4278-9083-FCB814414AF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11EB0A2-40F2-42AF-B30F-BFC989F2245B}">
      <dgm:prSet/>
      <dgm:spPr/>
      <dgm:t>
        <a:bodyPr/>
        <a:lstStyle/>
        <a:p>
          <a:r>
            <a:rPr lang="en-US"/>
            <a:t>- Improve conversion rates by reducing Closed Lost numbers</a:t>
          </a:r>
        </a:p>
      </dgm:t>
    </dgm:pt>
    <dgm:pt modelId="{C660EBF7-48CD-4576-9654-46A4B6ADAE22}" type="parTrans" cxnId="{B7E30ED5-5844-49FD-A883-C6EC35CE8494}">
      <dgm:prSet/>
      <dgm:spPr/>
      <dgm:t>
        <a:bodyPr/>
        <a:lstStyle/>
        <a:p>
          <a:endParaRPr lang="en-US"/>
        </a:p>
      </dgm:t>
    </dgm:pt>
    <dgm:pt modelId="{9A12B971-3BED-4D8D-AC8E-66A7C8B429A3}" type="sibTrans" cxnId="{B7E30ED5-5844-49FD-A883-C6EC35CE849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68ABAA2-853D-47C0-8ED7-3158FECDF3B0}">
      <dgm:prSet/>
      <dgm:spPr/>
      <dgm:t>
        <a:bodyPr/>
        <a:lstStyle/>
        <a:p>
          <a:r>
            <a:rPr lang="en-US" dirty="0"/>
            <a:t>- </a:t>
          </a:r>
          <a:r>
            <a:rPr lang="en-US" dirty="0">
              <a:solidFill>
                <a:schemeClr val="bg1"/>
              </a:solidFill>
            </a:rPr>
            <a:t>Leverage successful industry segments (Safety &amp; Life Sciences)</a:t>
          </a:r>
        </a:p>
      </dgm:t>
    </dgm:pt>
    <dgm:pt modelId="{F1986ACF-DAAC-4763-BB06-A7CBD552CE84}" type="parTrans" cxnId="{06DF2310-E43A-4557-98EB-311823A6F397}">
      <dgm:prSet/>
      <dgm:spPr/>
      <dgm:t>
        <a:bodyPr/>
        <a:lstStyle/>
        <a:p>
          <a:endParaRPr lang="en-US"/>
        </a:p>
      </dgm:t>
    </dgm:pt>
    <dgm:pt modelId="{F3A52B1F-0FAA-4E09-A244-100E5E228C1E}" type="sibTrans" cxnId="{06DF2310-E43A-4557-98EB-311823A6F39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1C943C4-AD1A-437D-BC19-A9361217230B}">
      <dgm:prSet/>
      <dgm:spPr/>
      <dgm:t>
        <a:bodyPr/>
        <a:lstStyle/>
        <a:p>
          <a:r>
            <a:rPr lang="en-US"/>
            <a:t>- Consider diversifying or improving underperforming lead sources</a:t>
          </a:r>
        </a:p>
      </dgm:t>
    </dgm:pt>
    <dgm:pt modelId="{610F9B41-1F3B-4958-8D6F-40C8A2D77C84}" type="parTrans" cxnId="{DBE003F4-9C78-49C9-8153-A87F418825A9}">
      <dgm:prSet/>
      <dgm:spPr/>
      <dgm:t>
        <a:bodyPr/>
        <a:lstStyle/>
        <a:p>
          <a:endParaRPr lang="en-US"/>
        </a:p>
      </dgm:t>
    </dgm:pt>
    <dgm:pt modelId="{1CAEBE9D-621F-43FE-A6FB-5950C53E662E}" type="sibTrans" cxnId="{DBE003F4-9C78-49C9-8153-A87F418825A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F925993-3DE5-470B-847E-8D9D79B874B5}" type="pres">
      <dgm:prSet presAssocID="{CBAA02BA-70A3-4742-A787-143211F8C387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8F64DF-3509-4CCC-B157-1466D8345502}" type="pres">
      <dgm:prSet presAssocID="{0D0D2713-8C85-4861-8506-EAAEF5AEC6A6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9B926-D974-410F-9A1F-675E6021E70F}" type="pres">
      <dgm:prSet presAssocID="{0D0D2713-8C85-4861-8506-EAAEF5AEC6A6}" presName="bgRect" presStyleLbl="bgAccFollowNode1" presStyleIdx="0" presStyleCnt="4"/>
      <dgm:spPr/>
      <dgm:t>
        <a:bodyPr/>
        <a:lstStyle/>
        <a:p>
          <a:endParaRPr lang="en-US"/>
        </a:p>
      </dgm:t>
    </dgm:pt>
    <dgm:pt modelId="{90D84E2A-9F2B-448E-8596-B34F533FDE85}" type="pres">
      <dgm:prSet presAssocID="{136CF0E1-830B-4C04-B6C2-3E77AC78EC60}" presName="sibTransNodeCircle" presStyleLbl="alignNode1" presStyleIdx="0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B7917CD7-2FB6-4310-9508-A03DA32EF498}" type="pres">
      <dgm:prSet presAssocID="{0D0D2713-8C85-4861-8506-EAAEF5AEC6A6}" presName="bottomLine" presStyleLbl="alignNode1" presStyleIdx="1" presStyleCnt="8">
        <dgm:presLayoutVars/>
      </dgm:prSet>
      <dgm:spPr/>
      <dgm:t>
        <a:bodyPr/>
        <a:lstStyle/>
        <a:p>
          <a:endParaRPr lang="en-US"/>
        </a:p>
      </dgm:t>
    </dgm:pt>
    <dgm:pt modelId="{13A1167C-5E55-4AAC-A986-2576089F015A}" type="pres">
      <dgm:prSet presAssocID="{0D0D2713-8C85-4861-8506-EAAEF5AEC6A6}" presName="nodeText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221C9-08E6-475E-BE00-EFF7281D8307}" type="pres">
      <dgm:prSet presAssocID="{136CF0E1-830B-4C04-B6C2-3E77AC78EC60}" presName="sibTrans" presStyleCnt="0"/>
      <dgm:spPr/>
      <dgm:t>
        <a:bodyPr/>
        <a:lstStyle/>
        <a:p>
          <a:endParaRPr lang="en-US"/>
        </a:p>
      </dgm:t>
    </dgm:pt>
    <dgm:pt modelId="{F910416A-1B05-4746-B56D-161574D8F049}" type="pres">
      <dgm:prSet presAssocID="{B11EB0A2-40F2-42AF-B30F-BFC989F2245B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F48E3-978B-43D5-A394-33F527125361}" type="pres">
      <dgm:prSet presAssocID="{B11EB0A2-40F2-42AF-B30F-BFC989F2245B}" presName="bgRect" presStyleLbl="bgAccFollowNode1" presStyleIdx="1" presStyleCnt="4"/>
      <dgm:spPr/>
      <dgm:t>
        <a:bodyPr/>
        <a:lstStyle/>
        <a:p>
          <a:endParaRPr lang="en-US"/>
        </a:p>
      </dgm:t>
    </dgm:pt>
    <dgm:pt modelId="{CAE9C855-0C43-48DF-971E-8071830F00A8}" type="pres">
      <dgm:prSet presAssocID="{9A12B971-3BED-4D8D-AC8E-66A7C8B429A3}" presName="sibTransNodeCircle" presStyleLbl="alignNode1" presStyleIdx="2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5B95D6DE-75B3-4BD6-96C1-D629981C4E1F}" type="pres">
      <dgm:prSet presAssocID="{B11EB0A2-40F2-42AF-B30F-BFC989F2245B}" presName="bottomLine" presStyleLbl="alignNode1" presStyleIdx="3" presStyleCnt="8">
        <dgm:presLayoutVars/>
      </dgm:prSet>
      <dgm:spPr/>
      <dgm:t>
        <a:bodyPr/>
        <a:lstStyle/>
        <a:p>
          <a:endParaRPr lang="en-US"/>
        </a:p>
      </dgm:t>
    </dgm:pt>
    <dgm:pt modelId="{6A8CFF30-6228-4C9E-BDDE-F9A8F359392F}" type="pres">
      <dgm:prSet presAssocID="{B11EB0A2-40F2-42AF-B30F-BFC989F2245B}" presName="nodeText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BB47A-538B-423B-B9B4-0FAEAD8F9B8D}" type="pres">
      <dgm:prSet presAssocID="{9A12B971-3BED-4D8D-AC8E-66A7C8B429A3}" presName="sibTrans" presStyleCnt="0"/>
      <dgm:spPr/>
      <dgm:t>
        <a:bodyPr/>
        <a:lstStyle/>
        <a:p>
          <a:endParaRPr lang="en-US"/>
        </a:p>
      </dgm:t>
    </dgm:pt>
    <dgm:pt modelId="{159E962F-322E-4E9B-96FA-81ED1D4DAB44}" type="pres">
      <dgm:prSet presAssocID="{668ABAA2-853D-47C0-8ED7-3158FECDF3B0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34288-E2C6-47AE-8F03-D8C11041E8E3}" type="pres">
      <dgm:prSet presAssocID="{668ABAA2-853D-47C0-8ED7-3158FECDF3B0}" presName="bgRect" presStyleLbl="bgAccFollowNode1" presStyleIdx="2" presStyleCnt="4"/>
      <dgm:spPr/>
      <dgm:t>
        <a:bodyPr/>
        <a:lstStyle/>
        <a:p>
          <a:endParaRPr lang="en-US"/>
        </a:p>
      </dgm:t>
    </dgm:pt>
    <dgm:pt modelId="{B0EDEFD5-8481-4A04-89B4-DDC2C1A6903B}" type="pres">
      <dgm:prSet presAssocID="{F3A52B1F-0FAA-4E09-A244-100E5E228C1E}" presName="sibTransNodeCircle" presStyleLbl="alignNode1" presStyleIdx="4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D1B3B204-A093-4498-A401-25DD7E37733F}" type="pres">
      <dgm:prSet presAssocID="{668ABAA2-853D-47C0-8ED7-3158FECDF3B0}" presName="bottomLine" presStyleLbl="alignNode1" presStyleIdx="5" presStyleCnt="8">
        <dgm:presLayoutVars/>
      </dgm:prSet>
      <dgm:spPr/>
      <dgm:t>
        <a:bodyPr/>
        <a:lstStyle/>
        <a:p>
          <a:endParaRPr lang="en-US"/>
        </a:p>
      </dgm:t>
    </dgm:pt>
    <dgm:pt modelId="{D7438291-492E-4B30-BAD0-96C140ACA48D}" type="pres">
      <dgm:prSet presAssocID="{668ABAA2-853D-47C0-8ED7-3158FECDF3B0}" presName="nodeText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1D935-ECAC-47A0-BBF8-614CF1992948}" type="pres">
      <dgm:prSet presAssocID="{F3A52B1F-0FAA-4E09-A244-100E5E228C1E}" presName="sibTrans" presStyleCnt="0"/>
      <dgm:spPr/>
      <dgm:t>
        <a:bodyPr/>
        <a:lstStyle/>
        <a:p>
          <a:endParaRPr lang="en-US"/>
        </a:p>
      </dgm:t>
    </dgm:pt>
    <dgm:pt modelId="{68FD449B-8BE7-4F5E-BE57-6101BFA940D1}" type="pres">
      <dgm:prSet presAssocID="{B1C943C4-AD1A-437D-BC19-A9361217230B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C6350-AE1D-47E0-A2B9-A39DFF85E1D1}" type="pres">
      <dgm:prSet presAssocID="{B1C943C4-AD1A-437D-BC19-A9361217230B}" presName="bgRect" presStyleLbl="bgAccFollowNode1" presStyleIdx="3" presStyleCnt="4"/>
      <dgm:spPr/>
      <dgm:t>
        <a:bodyPr/>
        <a:lstStyle/>
        <a:p>
          <a:endParaRPr lang="en-US"/>
        </a:p>
      </dgm:t>
    </dgm:pt>
    <dgm:pt modelId="{F4D3D29F-0D79-4714-9661-AF6DD48375A8}" type="pres">
      <dgm:prSet presAssocID="{1CAEBE9D-621F-43FE-A6FB-5950C53E662E}" presName="sibTransNodeCircle" presStyleLbl="alignNode1" presStyleIdx="6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70B05E2-A075-46D8-909B-BD06A16C72A4}" type="pres">
      <dgm:prSet presAssocID="{B1C943C4-AD1A-437D-BC19-A9361217230B}" presName="bottomLine" presStyleLbl="alignNode1" presStyleIdx="7" presStyleCnt="8">
        <dgm:presLayoutVars/>
      </dgm:prSet>
      <dgm:spPr/>
      <dgm:t>
        <a:bodyPr/>
        <a:lstStyle/>
        <a:p>
          <a:endParaRPr lang="en-US"/>
        </a:p>
      </dgm:t>
    </dgm:pt>
    <dgm:pt modelId="{9AAC1ADF-E848-401E-9E7B-9DFE233DBBD3}" type="pres">
      <dgm:prSet presAssocID="{B1C943C4-AD1A-437D-BC19-A9361217230B}" presName="nodeText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EBDC1-FE17-4661-B81A-C7C916EDE94F}" type="presOf" srcId="{668ABAA2-853D-47C0-8ED7-3158FECDF3B0}" destId="{D7438291-492E-4B30-BAD0-96C140ACA48D}" srcOrd="1" destOrd="0" presId="urn:microsoft.com/office/officeart/2016/7/layout/BasicLinearProcessNumbered"/>
    <dgm:cxn modelId="{40271F53-0DC8-4AAB-94F9-35D96266B491}" type="presOf" srcId="{B1C943C4-AD1A-437D-BC19-A9361217230B}" destId="{9AAC1ADF-E848-401E-9E7B-9DFE233DBBD3}" srcOrd="1" destOrd="0" presId="urn:microsoft.com/office/officeart/2016/7/layout/BasicLinearProcessNumbered"/>
    <dgm:cxn modelId="{06DF2310-E43A-4557-98EB-311823A6F397}" srcId="{CBAA02BA-70A3-4742-A787-143211F8C387}" destId="{668ABAA2-853D-47C0-8ED7-3158FECDF3B0}" srcOrd="2" destOrd="0" parTransId="{F1986ACF-DAAC-4763-BB06-A7CBD552CE84}" sibTransId="{F3A52B1F-0FAA-4E09-A244-100E5E228C1E}"/>
    <dgm:cxn modelId="{B7E30ED5-5844-49FD-A883-C6EC35CE8494}" srcId="{CBAA02BA-70A3-4742-A787-143211F8C387}" destId="{B11EB0A2-40F2-42AF-B30F-BFC989F2245B}" srcOrd="1" destOrd="0" parTransId="{C660EBF7-48CD-4576-9654-46A4B6ADAE22}" sibTransId="{9A12B971-3BED-4D8D-AC8E-66A7C8B429A3}"/>
    <dgm:cxn modelId="{672CC8CD-6C30-4307-B5D4-086512BE6771}" type="presOf" srcId="{136CF0E1-830B-4C04-B6C2-3E77AC78EC60}" destId="{90D84E2A-9F2B-448E-8596-B34F533FDE85}" srcOrd="0" destOrd="0" presId="urn:microsoft.com/office/officeart/2016/7/layout/BasicLinearProcessNumbered"/>
    <dgm:cxn modelId="{EEB06C3A-C478-46C2-8619-CFC5E05E31F0}" type="presOf" srcId="{0D0D2713-8C85-4861-8506-EAAEF5AEC6A6}" destId="{6CC9B926-D974-410F-9A1F-675E6021E70F}" srcOrd="0" destOrd="0" presId="urn:microsoft.com/office/officeart/2016/7/layout/BasicLinearProcessNumbered"/>
    <dgm:cxn modelId="{E246D82C-4021-4F1C-BC7E-E26B2877DDFF}" type="presOf" srcId="{1CAEBE9D-621F-43FE-A6FB-5950C53E662E}" destId="{F4D3D29F-0D79-4714-9661-AF6DD48375A8}" srcOrd="0" destOrd="0" presId="urn:microsoft.com/office/officeart/2016/7/layout/BasicLinearProcessNumbered"/>
    <dgm:cxn modelId="{714770B0-9467-4A59-AC8B-3BDBFC057107}" type="presOf" srcId="{B11EB0A2-40F2-42AF-B30F-BFC989F2245B}" destId="{A3EF48E3-978B-43D5-A394-33F527125361}" srcOrd="0" destOrd="0" presId="urn:microsoft.com/office/officeart/2016/7/layout/BasicLinearProcessNumbered"/>
    <dgm:cxn modelId="{9E006DAD-C291-4953-9929-5C8CB7272ECD}" type="presOf" srcId="{9A12B971-3BED-4D8D-AC8E-66A7C8B429A3}" destId="{CAE9C855-0C43-48DF-971E-8071830F00A8}" srcOrd="0" destOrd="0" presId="urn:microsoft.com/office/officeart/2016/7/layout/BasicLinearProcessNumbered"/>
    <dgm:cxn modelId="{E0BF1FA8-A27E-4E43-8781-504B2A888A28}" type="presOf" srcId="{668ABAA2-853D-47C0-8ED7-3158FECDF3B0}" destId="{C5634288-E2C6-47AE-8F03-D8C11041E8E3}" srcOrd="0" destOrd="0" presId="urn:microsoft.com/office/officeart/2016/7/layout/BasicLinearProcessNumbered"/>
    <dgm:cxn modelId="{86EE9815-491D-45FD-847D-8C13EB849E2D}" type="presOf" srcId="{CBAA02BA-70A3-4742-A787-143211F8C387}" destId="{CF925993-3DE5-470B-847E-8D9D79B874B5}" srcOrd="0" destOrd="0" presId="urn:microsoft.com/office/officeart/2016/7/layout/BasicLinearProcessNumbered"/>
    <dgm:cxn modelId="{DBE003F4-9C78-49C9-8153-A87F418825A9}" srcId="{CBAA02BA-70A3-4742-A787-143211F8C387}" destId="{B1C943C4-AD1A-437D-BC19-A9361217230B}" srcOrd="3" destOrd="0" parTransId="{610F9B41-1F3B-4958-8D6F-40C8A2D77C84}" sibTransId="{1CAEBE9D-621F-43FE-A6FB-5950C53E662E}"/>
    <dgm:cxn modelId="{B42C6F09-F24D-44CE-BFCF-3ADBE87DBD0F}" type="presOf" srcId="{B11EB0A2-40F2-42AF-B30F-BFC989F2245B}" destId="{6A8CFF30-6228-4C9E-BDDE-F9A8F359392F}" srcOrd="1" destOrd="0" presId="urn:microsoft.com/office/officeart/2016/7/layout/BasicLinearProcessNumbered"/>
    <dgm:cxn modelId="{E5A58E98-E205-4278-9083-FCB814414AF1}" srcId="{CBAA02BA-70A3-4742-A787-143211F8C387}" destId="{0D0D2713-8C85-4861-8506-EAAEF5AEC6A6}" srcOrd="0" destOrd="0" parTransId="{66A51985-B119-4A30-8C2E-4CCD12B35FDA}" sibTransId="{136CF0E1-830B-4C04-B6C2-3E77AC78EC60}"/>
    <dgm:cxn modelId="{3FF1BC80-5DA1-44E2-B8B7-8A60BEB05571}" type="presOf" srcId="{B1C943C4-AD1A-437D-BC19-A9361217230B}" destId="{956C6350-AE1D-47E0-A2B9-A39DFF85E1D1}" srcOrd="0" destOrd="0" presId="urn:microsoft.com/office/officeart/2016/7/layout/BasicLinearProcessNumbered"/>
    <dgm:cxn modelId="{47D9DBDE-BF54-4358-B6AA-6AF123E641CB}" type="presOf" srcId="{F3A52B1F-0FAA-4E09-A244-100E5E228C1E}" destId="{B0EDEFD5-8481-4A04-89B4-DDC2C1A6903B}" srcOrd="0" destOrd="0" presId="urn:microsoft.com/office/officeart/2016/7/layout/BasicLinearProcessNumbered"/>
    <dgm:cxn modelId="{045E3F27-32C3-4C61-94B8-706CB6B4D805}" type="presOf" srcId="{0D0D2713-8C85-4861-8506-EAAEF5AEC6A6}" destId="{13A1167C-5E55-4AAC-A986-2576089F015A}" srcOrd="1" destOrd="0" presId="urn:microsoft.com/office/officeart/2016/7/layout/BasicLinearProcessNumbered"/>
    <dgm:cxn modelId="{7B1B497D-3B83-44D5-94BC-F3E5A736F423}" type="presParOf" srcId="{CF925993-3DE5-470B-847E-8D9D79B874B5}" destId="{668F64DF-3509-4CCC-B157-1466D8345502}" srcOrd="0" destOrd="0" presId="urn:microsoft.com/office/officeart/2016/7/layout/BasicLinearProcessNumbered"/>
    <dgm:cxn modelId="{B369CF5F-3F7F-4D6F-ABD5-F1B762FCEA82}" type="presParOf" srcId="{668F64DF-3509-4CCC-B157-1466D8345502}" destId="{6CC9B926-D974-410F-9A1F-675E6021E70F}" srcOrd="0" destOrd="0" presId="urn:microsoft.com/office/officeart/2016/7/layout/BasicLinearProcessNumbered"/>
    <dgm:cxn modelId="{9849EC87-BEBB-4ED4-BD6C-920E2CDDF9D1}" type="presParOf" srcId="{668F64DF-3509-4CCC-B157-1466D8345502}" destId="{90D84E2A-9F2B-448E-8596-B34F533FDE85}" srcOrd="1" destOrd="0" presId="urn:microsoft.com/office/officeart/2016/7/layout/BasicLinearProcessNumbered"/>
    <dgm:cxn modelId="{0CA727A3-FA2F-4835-AEBB-4235BCED02FD}" type="presParOf" srcId="{668F64DF-3509-4CCC-B157-1466D8345502}" destId="{B7917CD7-2FB6-4310-9508-A03DA32EF498}" srcOrd="2" destOrd="0" presId="urn:microsoft.com/office/officeart/2016/7/layout/BasicLinearProcessNumbered"/>
    <dgm:cxn modelId="{B3DDFB26-C411-467C-A841-EEDE2901F751}" type="presParOf" srcId="{668F64DF-3509-4CCC-B157-1466D8345502}" destId="{13A1167C-5E55-4AAC-A986-2576089F015A}" srcOrd="3" destOrd="0" presId="urn:microsoft.com/office/officeart/2016/7/layout/BasicLinearProcessNumbered"/>
    <dgm:cxn modelId="{667F7B4B-375B-4AFB-836A-2E8361803898}" type="presParOf" srcId="{CF925993-3DE5-470B-847E-8D9D79B874B5}" destId="{1BD221C9-08E6-475E-BE00-EFF7281D8307}" srcOrd="1" destOrd="0" presId="urn:microsoft.com/office/officeart/2016/7/layout/BasicLinearProcessNumbered"/>
    <dgm:cxn modelId="{698B610C-0AFA-4A4A-96D6-EAD300B2D8AE}" type="presParOf" srcId="{CF925993-3DE5-470B-847E-8D9D79B874B5}" destId="{F910416A-1B05-4746-B56D-161574D8F049}" srcOrd="2" destOrd="0" presId="urn:microsoft.com/office/officeart/2016/7/layout/BasicLinearProcessNumbered"/>
    <dgm:cxn modelId="{1B362D1F-6A24-471A-8592-9D652B522B2C}" type="presParOf" srcId="{F910416A-1B05-4746-B56D-161574D8F049}" destId="{A3EF48E3-978B-43D5-A394-33F527125361}" srcOrd="0" destOrd="0" presId="urn:microsoft.com/office/officeart/2016/7/layout/BasicLinearProcessNumbered"/>
    <dgm:cxn modelId="{385FCDE8-35F6-44ED-82EF-B2E929B8B7C4}" type="presParOf" srcId="{F910416A-1B05-4746-B56D-161574D8F049}" destId="{CAE9C855-0C43-48DF-971E-8071830F00A8}" srcOrd="1" destOrd="0" presId="urn:microsoft.com/office/officeart/2016/7/layout/BasicLinearProcessNumbered"/>
    <dgm:cxn modelId="{F08C4641-4278-44F8-96B4-54D460329BCE}" type="presParOf" srcId="{F910416A-1B05-4746-B56D-161574D8F049}" destId="{5B95D6DE-75B3-4BD6-96C1-D629981C4E1F}" srcOrd="2" destOrd="0" presId="urn:microsoft.com/office/officeart/2016/7/layout/BasicLinearProcessNumbered"/>
    <dgm:cxn modelId="{14871BE5-55D0-49CD-B722-A1E0A7DB02DF}" type="presParOf" srcId="{F910416A-1B05-4746-B56D-161574D8F049}" destId="{6A8CFF30-6228-4C9E-BDDE-F9A8F359392F}" srcOrd="3" destOrd="0" presId="urn:microsoft.com/office/officeart/2016/7/layout/BasicLinearProcessNumbered"/>
    <dgm:cxn modelId="{60EE6AC0-9B8F-4119-8916-28E5FA133398}" type="presParOf" srcId="{CF925993-3DE5-470B-847E-8D9D79B874B5}" destId="{618BB47A-538B-423B-B9B4-0FAEAD8F9B8D}" srcOrd="3" destOrd="0" presId="urn:microsoft.com/office/officeart/2016/7/layout/BasicLinearProcessNumbered"/>
    <dgm:cxn modelId="{BF836FF0-8A37-449B-A7BF-C90417700C80}" type="presParOf" srcId="{CF925993-3DE5-470B-847E-8D9D79B874B5}" destId="{159E962F-322E-4E9B-96FA-81ED1D4DAB44}" srcOrd="4" destOrd="0" presId="urn:microsoft.com/office/officeart/2016/7/layout/BasicLinearProcessNumbered"/>
    <dgm:cxn modelId="{A0D6C78C-728F-4556-9A65-3F2803B77A0E}" type="presParOf" srcId="{159E962F-322E-4E9B-96FA-81ED1D4DAB44}" destId="{C5634288-E2C6-47AE-8F03-D8C11041E8E3}" srcOrd="0" destOrd="0" presId="urn:microsoft.com/office/officeart/2016/7/layout/BasicLinearProcessNumbered"/>
    <dgm:cxn modelId="{09052776-3FC8-4A21-B354-BD05116E66B9}" type="presParOf" srcId="{159E962F-322E-4E9B-96FA-81ED1D4DAB44}" destId="{B0EDEFD5-8481-4A04-89B4-DDC2C1A6903B}" srcOrd="1" destOrd="0" presId="urn:microsoft.com/office/officeart/2016/7/layout/BasicLinearProcessNumbered"/>
    <dgm:cxn modelId="{44C9694C-4F6B-4E0B-961E-88A39CE06D84}" type="presParOf" srcId="{159E962F-322E-4E9B-96FA-81ED1D4DAB44}" destId="{D1B3B204-A093-4498-A401-25DD7E37733F}" srcOrd="2" destOrd="0" presId="urn:microsoft.com/office/officeart/2016/7/layout/BasicLinearProcessNumbered"/>
    <dgm:cxn modelId="{75F7096A-EBE1-412F-B608-99F4902107C1}" type="presParOf" srcId="{159E962F-322E-4E9B-96FA-81ED1D4DAB44}" destId="{D7438291-492E-4B30-BAD0-96C140ACA48D}" srcOrd="3" destOrd="0" presId="urn:microsoft.com/office/officeart/2016/7/layout/BasicLinearProcessNumbered"/>
    <dgm:cxn modelId="{268CCD34-FAD3-4897-AE65-7F205EDE2C84}" type="presParOf" srcId="{CF925993-3DE5-470B-847E-8D9D79B874B5}" destId="{15F1D935-ECAC-47A0-BBF8-614CF1992948}" srcOrd="5" destOrd="0" presId="urn:microsoft.com/office/officeart/2016/7/layout/BasicLinearProcessNumbered"/>
    <dgm:cxn modelId="{9B0CF4EF-42F2-40D1-9E40-2168D081CB10}" type="presParOf" srcId="{CF925993-3DE5-470B-847E-8D9D79B874B5}" destId="{68FD449B-8BE7-4F5E-BE57-6101BFA940D1}" srcOrd="6" destOrd="0" presId="urn:microsoft.com/office/officeart/2016/7/layout/BasicLinearProcessNumbered"/>
    <dgm:cxn modelId="{61E962A4-9995-4B93-B7C8-AF462C8ECED6}" type="presParOf" srcId="{68FD449B-8BE7-4F5E-BE57-6101BFA940D1}" destId="{956C6350-AE1D-47E0-A2B9-A39DFF85E1D1}" srcOrd="0" destOrd="0" presId="urn:microsoft.com/office/officeart/2016/7/layout/BasicLinearProcessNumbered"/>
    <dgm:cxn modelId="{2612EC8D-08B7-4497-91C4-4B1A12C64AD5}" type="presParOf" srcId="{68FD449B-8BE7-4F5E-BE57-6101BFA940D1}" destId="{F4D3D29F-0D79-4714-9661-AF6DD48375A8}" srcOrd="1" destOrd="0" presId="urn:microsoft.com/office/officeart/2016/7/layout/BasicLinearProcessNumbered"/>
    <dgm:cxn modelId="{265A29FB-E163-494E-8609-E2B085827494}" type="presParOf" srcId="{68FD449B-8BE7-4F5E-BE57-6101BFA940D1}" destId="{770B05E2-A075-46D8-909B-BD06A16C72A4}" srcOrd="2" destOrd="0" presId="urn:microsoft.com/office/officeart/2016/7/layout/BasicLinearProcessNumbered"/>
    <dgm:cxn modelId="{85ACB866-834F-40BE-9374-B8491D4E8B26}" type="presParOf" srcId="{68FD449B-8BE7-4F5E-BE57-6101BFA940D1}" destId="{9AAC1ADF-E848-401E-9E7B-9DFE233DBBD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801CD-AD07-4FB6-9F7A-7F899D5137FD}">
      <dsp:nvSpPr>
        <dsp:cNvPr id="0" name=""/>
        <dsp:cNvSpPr/>
      </dsp:nvSpPr>
      <dsp:spPr>
        <a:xfrm>
          <a:off x="0" y="1003321"/>
          <a:ext cx="8745157" cy="1852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62578-1710-4092-A552-CCCFF53801C5}">
      <dsp:nvSpPr>
        <dsp:cNvPr id="0" name=""/>
        <dsp:cNvSpPr/>
      </dsp:nvSpPr>
      <dsp:spPr>
        <a:xfrm>
          <a:off x="560316" y="1420086"/>
          <a:ext cx="1018757" cy="1018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EE82C-262B-4679-B05C-CD45132A1009}">
      <dsp:nvSpPr>
        <dsp:cNvPr id="0" name=""/>
        <dsp:cNvSpPr/>
      </dsp:nvSpPr>
      <dsp:spPr>
        <a:xfrm>
          <a:off x="2139390" y="1003321"/>
          <a:ext cx="6605766" cy="185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4" tIns="196034" rIns="196034" bIns="196034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/>
            <a:t>This project show cases our end-to-end data analysis skills using Excel, SQL, Power BI, and Tableau. We worked with multiple datasets—covering meeting records, invoices, brokerage data, fees, and individual budgets. </a:t>
          </a:r>
          <a:endParaRPr lang="en-US" sz="1900" kern="1200" dirty="0"/>
        </a:p>
      </dsp:txBody>
      <dsp:txXfrm>
        <a:off x="2139390" y="1003321"/>
        <a:ext cx="6605766" cy="1852286"/>
      </dsp:txXfrm>
    </dsp:sp>
    <dsp:sp modelId="{4ABD1EDB-A710-4A1B-858E-627E0F89DCA9}">
      <dsp:nvSpPr>
        <dsp:cNvPr id="0" name=""/>
        <dsp:cNvSpPr/>
      </dsp:nvSpPr>
      <dsp:spPr>
        <a:xfrm>
          <a:off x="0" y="3318679"/>
          <a:ext cx="8745157" cy="18522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46D1E-A0BE-4FD6-9ABB-F3C0B24C2AD7}">
      <dsp:nvSpPr>
        <dsp:cNvPr id="0" name=""/>
        <dsp:cNvSpPr/>
      </dsp:nvSpPr>
      <dsp:spPr>
        <a:xfrm>
          <a:off x="560316" y="3735444"/>
          <a:ext cx="1018757" cy="1018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7DF5E-FC92-493A-A77E-99036AE6669D}">
      <dsp:nvSpPr>
        <dsp:cNvPr id="0" name=""/>
        <dsp:cNvSpPr/>
      </dsp:nvSpPr>
      <dsp:spPr>
        <a:xfrm>
          <a:off x="2139390" y="3318679"/>
          <a:ext cx="6605766" cy="185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4" tIns="196034" rIns="196034" bIns="196034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/>
            <a:t>The goal was to extract insights, track performance metrics, and create interactive dashboards to support decision-making. Each tool played a unique role in the data journey—from </a:t>
          </a:r>
          <a:r>
            <a:rPr lang="en-US" sz="1900" kern="1200"/>
            <a:t>cleaning and transformation to visualization and storytelling.</a:t>
          </a:r>
        </a:p>
      </dsp:txBody>
      <dsp:txXfrm>
        <a:off x="2139390" y="3318679"/>
        <a:ext cx="6605766" cy="18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9B926-D974-410F-9A1F-675E6021E70F}">
      <dsp:nvSpPr>
        <dsp:cNvPr id="0" name=""/>
        <dsp:cNvSpPr/>
      </dsp:nvSpPr>
      <dsp:spPr>
        <a:xfrm>
          <a:off x="2885" y="548930"/>
          <a:ext cx="2289133" cy="320478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470" tIns="330200" rIns="178470" bIns="33020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- </a:t>
          </a:r>
          <a:r>
            <a:rPr lang="en-US" sz="1800" kern="1200" dirty="0">
              <a:solidFill>
                <a:schemeClr val="bg1"/>
              </a:solidFill>
            </a:rPr>
            <a:t>Optimize Inside Sales and Website channels for further growth</a:t>
          </a:r>
        </a:p>
      </dsp:txBody>
      <dsp:txXfrm>
        <a:off x="2885" y="1766749"/>
        <a:ext cx="2289133" cy="1922872"/>
      </dsp:txXfrm>
    </dsp:sp>
    <dsp:sp modelId="{90D84E2A-9F2B-448E-8596-B34F533FDE85}">
      <dsp:nvSpPr>
        <dsp:cNvPr id="0" name=""/>
        <dsp:cNvSpPr/>
      </dsp:nvSpPr>
      <dsp:spPr>
        <a:xfrm>
          <a:off x="666734" y="869408"/>
          <a:ext cx="961436" cy="96143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957" tIns="12700" rIns="74957" bIns="1270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1</a:t>
          </a:r>
        </a:p>
      </dsp:txBody>
      <dsp:txXfrm>
        <a:off x="807533" y="1010207"/>
        <a:ext cx="679838" cy="679838"/>
      </dsp:txXfrm>
    </dsp:sp>
    <dsp:sp modelId="{B7917CD7-2FB6-4310-9508-A03DA32EF498}">
      <dsp:nvSpPr>
        <dsp:cNvPr id="0" name=""/>
        <dsp:cNvSpPr/>
      </dsp:nvSpPr>
      <dsp:spPr>
        <a:xfrm>
          <a:off x="2885" y="3753645"/>
          <a:ext cx="2289133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EF48E3-978B-43D5-A394-33F527125361}">
      <dsp:nvSpPr>
        <dsp:cNvPr id="0" name=""/>
        <dsp:cNvSpPr/>
      </dsp:nvSpPr>
      <dsp:spPr>
        <a:xfrm>
          <a:off x="2520932" y="548930"/>
          <a:ext cx="2289133" cy="32047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470" tIns="330200" rIns="178470" bIns="33020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- Improve conversion rates by reducing Closed Lost numbers</a:t>
          </a:r>
        </a:p>
      </dsp:txBody>
      <dsp:txXfrm>
        <a:off x="2520932" y="1766749"/>
        <a:ext cx="2289133" cy="1922872"/>
      </dsp:txXfrm>
    </dsp:sp>
    <dsp:sp modelId="{CAE9C855-0C43-48DF-971E-8071830F00A8}">
      <dsp:nvSpPr>
        <dsp:cNvPr id="0" name=""/>
        <dsp:cNvSpPr/>
      </dsp:nvSpPr>
      <dsp:spPr>
        <a:xfrm>
          <a:off x="3184781" y="869408"/>
          <a:ext cx="961436" cy="96143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957" tIns="12700" rIns="74957" bIns="1270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2</a:t>
          </a:r>
        </a:p>
      </dsp:txBody>
      <dsp:txXfrm>
        <a:off x="3325580" y="1010207"/>
        <a:ext cx="679838" cy="679838"/>
      </dsp:txXfrm>
    </dsp:sp>
    <dsp:sp modelId="{5B95D6DE-75B3-4BD6-96C1-D629981C4E1F}">
      <dsp:nvSpPr>
        <dsp:cNvPr id="0" name=""/>
        <dsp:cNvSpPr/>
      </dsp:nvSpPr>
      <dsp:spPr>
        <a:xfrm>
          <a:off x="2520932" y="3753645"/>
          <a:ext cx="2289133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634288-E2C6-47AE-8F03-D8C11041E8E3}">
      <dsp:nvSpPr>
        <dsp:cNvPr id="0" name=""/>
        <dsp:cNvSpPr/>
      </dsp:nvSpPr>
      <dsp:spPr>
        <a:xfrm>
          <a:off x="5038980" y="548930"/>
          <a:ext cx="2289133" cy="320478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470" tIns="330200" rIns="178470" bIns="33020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- </a:t>
          </a:r>
          <a:r>
            <a:rPr lang="en-US" sz="1800" kern="1200" dirty="0">
              <a:solidFill>
                <a:schemeClr val="bg1"/>
              </a:solidFill>
            </a:rPr>
            <a:t>Leverage successful industry segments (Safety &amp; Life Sciences)</a:t>
          </a:r>
        </a:p>
      </dsp:txBody>
      <dsp:txXfrm>
        <a:off x="5038980" y="1766749"/>
        <a:ext cx="2289133" cy="1922872"/>
      </dsp:txXfrm>
    </dsp:sp>
    <dsp:sp modelId="{B0EDEFD5-8481-4A04-89B4-DDC2C1A6903B}">
      <dsp:nvSpPr>
        <dsp:cNvPr id="0" name=""/>
        <dsp:cNvSpPr/>
      </dsp:nvSpPr>
      <dsp:spPr>
        <a:xfrm>
          <a:off x="5702829" y="869408"/>
          <a:ext cx="961436" cy="96143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957" tIns="12700" rIns="74957" bIns="1270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3</a:t>
          </a:r>
        </a:p>
      </dsp:txBody>
      <dsp:txXfrm>
        <a:off x="5843628" y="1010207"/>
        <a:ext cx="679838" cy="679838"/>
      </dsp:txXfrm>
    </dsp:sp>
    <dsp:sp modelId="{D1B3B204-A093-4498-A401-25DD7E37733F}">
      <dsp:nvSpPr>
        <dsp:cNvPr id="0" name=""/>
        <dsp:cNvSpPr/>
      </dsp:nvSpPr>
      <dsp:spPr>
        <a:xfrm>
          <a:off x="5038980" y="3753645"/>
          <a:ext cx="2289133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6C6350-AE1D-47E0-A2B9-A39DFF85E1D1}">
      <dsp:nvSpPr>
        <dsp:cNvPr id="0" name=""/>
        <dsp:cNvSpPr/>
      </dsp:nvSpPr>
      <dsp:spPr>
        <a:xfrm>
          <a:off x="7557027" y="548930"/>
          <a:ext cx="2289133" cy="32047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470" tIns="330200" rIns="178470" bIns="33020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- Consider diversifying or improving underperforming lead sources</a:t>
          </a:r>
        </a:p>
      </dsp:txBody>
      <dsp:txXfrm>
        <a:off x="7557027" y="1766749"/>
        <a:ext cx="2289133" cy="1922872"/>
      </dsp:txXfrm>
    </dsp:sp>
    <dsp:sp modelId="{F4D3D29F-0D79-4714-9661-AF6DD48375A8}">
      <dsp:nvSpPr>
        <dsp:cNvPr id="0" name=""/>
        <dsp:cNvSpPr/>
      </dsp:nvSpPr>
      <dsp:spPr>
        <a:xfrm>
          <a:off x="8220876" y="869408"/>
          <a:ext cx="961436" cy="96143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957" tIns="12700" rIns="74957" bIns="1270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4</a:t>
          </a:r>
        </a:p>
      </dsp:txBody>
      <dsp:txXfrm>
        <a:off x="8361675" y="1010207"/>
        <a:ext cx="679838" cy="679838"/>
      </dsp:txXfrm>
    </dsp:sp>
    <dsp:sp modelId="{770B05E2-A075-46D8-909B-BD06A16C72A4}">
      <dsp:nvSpPr>
        <dsp:cNvPr id="0" name=""/>
        <dsp:cNvSpPr/>
      </dsp:nvSpPr>
      <dsp:spPr>
        <a:xfrm>
          <a:off x="7557027" y="3753645"/>
          <a:ext cx="2289133" cy="7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84B9F-4299-4CED-8899-31979F9BE75A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16BB0-2C60-4390-982D-A9278F55C9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95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2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4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F5C76BD7-A4CB-A0A6-5C5A-9A7BC5C8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A86D31DB-D95F-2DDE-F3B1-83D993D25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4C363AAD-D987-9A50-491F-B149F9F41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3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>
          <a:extLst>
            <a:ext uri="{FF2B5EF4-FFF2-40B4-BE49-F238E27FC236}">
              <a16:creationId xmlns:a16="http://schemas.microsoft.com/office/drawing/2014/main" id="{FB3699FB-EFA2-A716-7677-FFD2E74B9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>
            <a:extLst>
              <a:ext uri="{FF2B5EF4-FFF2-40B4-BE49-F238E27FC236}">
                <a16:creationId xmlns:a16="http://schemas.microsoft.com/office/drawing/2014/main" id="{DC38A2A8-9424-2AB3-FE81-2FD2715C8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>
            <a:extLst>
              <a:ext uri="{FF2B5EF4-FFF2-40B4-BE49-F238E27FC236}">
                <a16:creationId xmlns:a16="http://schemas.microsoft.com/office/drawing/2014/main" id="{9547372B-66F9-FF06-91E5-4A198A257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90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161f6db217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161f6db217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2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35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209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045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750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61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662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40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349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233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683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0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489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005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Google Shape;1034;p74">
            <a:extLst>
              <a:ext uri="{FF2B5EF4-FFF2-40B4-BE49-F238E27FC236}">
                <a16:creationId xmlns:a16="http://schemas.microsoft.com/office/drawing/2014/main" id="{F1D98876-0273-47A4-ADC8-1326C7669FFF}"/>
              </a:ext>
            </a:extLst>
          </p:cNvPr>
          <p:cNvSpPr txBox="1">
            <a:spLocks/>
          </p:cNvSpPr>
          <p:nvPr/>
        </p:nvSpPr>
        <p:spPr>
          <a:xfrm>
            <a:off x="511629" y="3352800"/>
            <a:ext cx="11397341" cy="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defTabSz="1219170">
              <a:buClr>
                <a:srgbClr val="1A4568"/>
              </a:buClr>
            </a:pPr>
            <a:endParaRPr lang="en-IN" sz="5400" kern="0" dirty="0">
              <a:solidFill>
                <a:srgbClr val="1A4568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endParaRPr lang="en-IN" sz="5400" kern="0" dirty="0">
              <a:solidFill>
                <a:srgbClr val="1A4568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endParaRPr lang="en-IN" sz="3200" kern="0" dirty="0" smtClean="0">
              <a:solidFill>
                <a:schemeClr val="accent1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r>
              <a:rPr lang="en-IN" sz="3200" kern="0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PROJECT 3 </a:t>
            </a:r>
            <a:endParaRPr lang="en-IN" sz="3200" kern="0" dirty="0">
              <a:solidFill>
                <a:schemeClr val="bg1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r>
              <a:rPr lang="en-IN" sz="4000" kern="0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ZOMATO SALES ANALYSIS</a:t>
            </a:r>
            <a:endParaRPr lang="en-IN" sz="4000" kern="0" dirty="0">
              <a:solidFill>
                <a:schemeClr val="bg1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r>
              <a:rPr lang="en-IN" sz="3600" kern="0" dirty="0" smtClean="0">
                <a:solidFill>
                  <a:schemeClr val="tx1"/>
                </a:solidFill>
                <a:latin typeface="Goudy Old Style" panose="02020502050305020303" pitchFamily="18" charset="0"/>
              </a:rPr>
              <a:t>Excel</a:t>
            </a:r>
            <a:r>
              <a:rPr lang="en-IN" sz="3600" kern="0" dirty="0">
                <a:solidFill>
                  <a:schemeClr val="tx1"/>
                </a:solidFill>
                <a:latin typeface="Goudy Old Style" panose="02020502050305020303" pitchFamily="18" charset="0"/>
              </a:rPr>
              <a:t>, </a:t>
            </a:r>
            <a:r>
              <a:rPr lang="en-IN" sz="3600" kern="0" dirty="0" smtClean="0">
                <a:solidFill>
                  <a:schemeClr val="tx1"/>
                </a:solidFill>
                <a:latin typeface="Goudy Old Style" panose="02020502050305020303" pitchFamily="18" charset="0"/>
              </a:rPr>
              <a:t>Tableau, Power </a:t>
            </a:r>
            <a:r>
              <a:rPr lang="en-IN" sz="3600" kern="0" dirty="0">
                <a:solidFill>
                  <a:schemeClr val="tx1"/>
                </a:solidFill>
                <a:latin typeface="Goudy Old Style" panose="02020502050305020303" pitchFamily="18" charset="0"/>
              </a:rPr>
              <a:t>BI, </a:t>
            </a:r>
            <a:r>
              <a:rPr lang="en-IN" sz="3600" kern="0" dirty="0" smtClean="0">
                <a:solidFill>
                  <a:schemeClr val="tx1"/>
                </a:solidFill>
                <a:latin typeface="Goudy Old Style" panose="02020502050305020303" pitchFamily="18" charset="0"/>
              </a:rPr>
              <a:t>SQL</a:t>
            </a:r>
            <a:endParaRPr lang="en-IN" sz="3600" kern="0" dirty="0">
              <a:solidFill>
                <a:schemeClr val="tx1"/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endParaRPr lang="en-IN" sz="4000" kern="0" dirty="0">
              <a:solidFill>
                <a:schemeClr val="accent3">
                  <a:lumMod val="50000"/>
                </a:schemeClr>
              </a:solidFill>
              <a:latin typeface="Goudy Old Style" panose="02020502050305020303" pitchFamily="18" charset="0"/>
            </a:endParaRPr>
          </a:p>
          <a:p>
            <a:pPr defTabSz="1219170">
              <a:buClr>
                <a:srgbClr val="1A4568"/>
              </a:buClr>
            </a:pPr>
            <a:r>
              <a:rPr lang="en-IN" sz="4000" kern="0" dirty="0">
                <a:solidFill>
                  <a:schemeClr val="bg1"/>
                </a:solidFill>
                <a:latin typeface="Goudy Old Style" panose="02020502050305020303" pitchFamily="18" charset="0"/>
              </a:rPr>
              <a:t>GROUP – 2</a:t>
            </a:r>
          </a:p>
          <a:p>
            <a:pPr>
              <a:lnSpc>
                <a:spcPct val="115000"/>
              </a:lnSpc>
              <a:defRPr lang="en-US" sz="1400" dirty="0"/>
            </a:pPr>
            <a:endParaRPr lang="en-IN" sz="4000" kern="0" dirty="0">
              <a:solidFill>
                <a:schemeClr val="accent3">
                  <a:lumMod val="50000"/>
                </a:schemeClr>
              </a:solidFill>
              <a:latin typeface="Goudy Old Style" panose="02020502050305020303" pitchFamily="18" charset="0"/>
            </a:endParaRP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Anandhu A S  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Kavya 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Madhuri Bonthu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Rakesha T M 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Sameer Akhtar 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Somu Shanthi Sri	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  	Suhasnee Gupta	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	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		Surasura Raju</a:t>
            </a:r>
            <a:r>
              <a:rPr lang="en-US" sz="1800" dirty="0" smtClean="0"/>
              <a:t>		 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800" dirty="0">
                <a:solidFill>
                  <a:schemeClr val="tx1"/>
                </a:solidFill>
                <a:latin typeface="Colaborate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laborate"/>
              </a:rPr>
              <a:t>  </a:t>
            </a:r>
          </a:p>
          <a:p>
            <a:pPr>
              <a:lnSpc>
                <a:spcPct val="115000"/>
              </a:lnSpc>
              <a:defRPr lang="en-US" sz="1400" dirty="0"/>
            </a:pPr>
            <a:r>
              <a:rPr lang="en-US" sz="1800" dirty="0">
                <a:solidFill>
                  <a:schemeClr val="tx1"/>
                </a:solidFill>
                <a:latin typeface="Colaborate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Colaborate"/>
              </a:rPr>
              <a:t>									</a:t>
            </a:r>
            <a:r>
              <a:rPr lang="en-US" sz="1400" b="0" dirty="0" smtClean="0"/>
              <a:t>	</a:t>
            </a:r>
            <a:r>
              <a:rPr lang="en-US" sz="1400" b="0" dirty="0"/>
              <a:t> </a:t>
            </a:r>
            <a:r>
              <a:rPr lang="en-US" sz="2400" b="0" dirty="0">
                <a:solidFill>
                  <a:schemeClr val="tx1"/>
                </a:solidFill>
                <a:latin typeface="Colaborate"/>
              </a:rPr>
              <a:t>													</a:t>
            </a:r>
          </a:p>
          <a:p>
            <a:pPr algn="l">
              <a:lnSpc>
                <a:spcPct val="115000"/>
              </a:lnSpc>
              <a:defRPr lang="en-US" sz="1400" dirty="0"/>
            </a:pPr>
            <a:r>
              <a:rPr lang="en-US" sz="2400" b="0" dirty="0">
                <a:solidFill>
                  <a:schemeClr val="tx1"/>
                </a:solidFill>
                <a:latin typeface="Colaborate"/>
              </a:rPr>
              <a:t>							 					</a:t>
            </a:r>
          </a:p>
          <a:p>
            <a:pPr algn="l">
              <a:lnSpc>
                <a:spcPct val="115000"/>
              </a:lnSpc>
              <a:defRPr lang="en-US" sz="1400" dirty="0"/>
            </a:pPr>
            <a:r>
              <a:rPr lang="en-US" sz="2400" b="0" dirty="0">
                <a:solidFill>
                  <a:schemeClr val="tx1"/>
                </a:solidFill>
                <a:latin typeface="Colaborate"/>
              </a:rPr>
              <a:t>      </a:t>
            </a:r>
          </a:p>
          <a:p>
            <a:pPr defTabSz="1219170">
              <a:buClr>
                <a:srgbClr val="1A4568"/>
              </a:buClr>
            </a:pPr>
            <a:endParaRPr lang="en-IN" sz="4000" kern="0" dirty="0">
              <a:solidFill>
                <a:schemeClr val="accent3">
                  <a:lumMod val="50000"/>
                </a:schemeClr>
              </a:solidFill>
              <a:latin typeface="Goudy Old Style" panose="020205020503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3" y="141402"/>
            <a:ext cx="2208566" cy="11594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05" y="141403"/>
            <a:ext cx="10972800" cy="1244337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Strategic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15B130-0469-5A01-56F3-87D94093E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56011"/>
              </p:ext>
            </p:extLst>
          </p:nvPr>
        </p:nvGraphicFramePr>
        <p:xfrm>
          <a:off x="933254" y="1574277"/>
          <a:ext cx="9849047" cy="430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>
          <a:extLst>
            <a:ext uri="{FF2B5EF4-FFF2-40B4-BE49-F238E27FC236}">
              <a16:creationId xmlns:a16="http://schemas.microsoft.com/office/drawing/2014/main" id="{7277E3BC-F09A-54F1-42DF-805061E4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erson holding a pencil and writing on a book&#10;&#10;AI-generated content may be incorrect.">
            <a:extLst>
              <a:ext uri="{FF2B5EF4-FFF2-40B4-BE49-F238E27FC236}">
                <a16:creationId xmlns:a16="http://schemas.microsoft.com/office/drawing/2014/main" id="{8167106F-20D1-622A-F3D0-078E85EB4A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 b="31815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67E45C49-F90D-E24F-B871-2A93CC22BB7B}"/>
              </a:ext>
            </a:extLst>
          </p:cNvPr>
          <p:cNvSpPr txBox="1">
            <a:spLocks/>
          </p:cNvSpPr>
          <p:nvPr/>
        </p:nvSpPr>
        <p:spPr>
          <a:xfrm>
            <a:off x="75414" y="141403"/>
            <a:ext cx="11429199" cy="98038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Challenges Likely Faced</a:t>
            </a:r>
          </a:p>
        </p:txBody>
      </p:sp>
      <p:sp>
        <p:nvSpPr>
          <p:cNvPr id="97" name="Google Shape;1114;p82">
            <a:extLst>
              <a:ext uri="{FF2B5EF4-FFF2-40B4-BE49-F238E27FC236}">
                <a16:creationId xmlns:a16="http://schemas.microsoft.com/office/drawing/2014/main" id="{60B852B3-F073-8764-0BA1-513C2D8CB5C8}"/>
              </a:ext>
            </a:extLst>
          </p:cNvPr>
          <p:cNvSpPr txBox="1">
            <a:spLocks/>
          </p:cNvSpPr>
          <p:nvPr/>
        </p:nvSpPr>
        <p:spPr>
          <a:xfrm>
            <a:off x="1008668" y="942680"/>
            <a:ext cx="10925666" cy="546754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In EXCEL </a:t>
            </a: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Data Cleaning, Pivot Table Management, Sheet Linking, Visualization, 						  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 				Managing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large datasets.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In POWER BI</a:t>
            </a: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Inconsistent data formats and missing entries.</a:t>
            </a: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		   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Complex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table relationships and cardinality issues.</a:t>
            </a: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		   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Writing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and debugging complex DAX expressions.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In SQL</a:t>
            </a: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Data normalization and ensuring correct primary-foreign key relationships.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               Missing values and nulls in Expected Amount, Converted, etc. 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               Performance bottlenecks in aggregate-heavy queries.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In Tableau</a:t>
            </a:r>
            <a:r>
              <a:rPr lang="en-US" sz="200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US" sz="2000" b="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Managing sheet layouts inside Tableau containers.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 		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Creating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accurate calculated fields and filters</a:t>
            </a:r>
            <a:r>
              <a:rPr 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2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				Integration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of data from multiple sources (INR, USD, ratings, etc.)</a:t>
            </a:r>
            <a:endParaRPr lang="en-US" sz="2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1430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14300" lv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nd Writing Word Conclusion With Black Marker">
            <a:extLst>
              <a:ext uri="{FF2B5EF4-FFF2-40B4-BE49-F238E27FC236}">
                <a16:creationId xmlns:a16="http://schemas.microsoft.com/office/drawing/2014/main" id="{41BE9C17-B2D1-9F7B-84F0-C89BEADE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81066" y="-4749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59F6549F-6776-46EC-AA40-3BA64F45E0C2}"/>
              </a:ext>
            </a:extLst>
          </p:cNvPr>
          <p:cNvSpPr txBox="1">
            <a:spLocks/>
          </p:cNvSpPr>
          <p:nvPr/>
        </p:nvSpPr>
        <p:spPr>
          <a:xfrm>
            <a:off x="1200364" y="2844800"/>
            <a:ext cx="10595396" cy="381052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Gained valuable business insights from data analysis.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Overcome data loading challenges using local data from different data source file in MySQL.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Tableau helped visually explore </a:t>
            </a:r>
            <a:r>
              <a:rPr lang="en-US" sz="23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interactivity.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Functions like LOD, calculated fields, and filters were key to insights.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Provided actionable recommendations for improvement.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Focus on growth and efficiency moving forward.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68" y="4963012"/>
            <a:ext cx="2883620" cy="17961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84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ow To Write A Thank You Note In Five Easy Steps">
            <a:extLst>
              <a:ext uri="{FF2B5EF4-FFF2-40B4-BE49-F238E27FC236}">
                <a16:creationId xmlns:a16="http://schemas.microsoft.com/office/drawing/2014/main" id="{04667A0E-C897-C56B-2FA4-711905D6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343"/>
          <a:stretch>
            <a:fillRect/>
          </a:stretch>
        </p:blipFill>
        <p:spPr bwMode="auto">
          <a:xfrm>
            <a:off x="1743959" y="569753"/>
            <a:ext cx="8999602" cy="5139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282804" y="2941163"/>
            <a:ext cx="3431141" cy="318927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126" name="Google Shape;1114;p82">
            <a:extLst>
              <a:ext uri="{FF2B5EF4-FFF2-40B4-BE49-F238E27FC236}">
                <a16:creationId xmlns:a16="http://schemas.microsoft.com/office/drawing/2014/main" id="{451A4370-D839-1962-2BB7-A1E87211B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35975"/>
              </p:ext>
            </p:extLst>
          </p:nvPr>
        </p:nvGraphicFramePr>
        <p:xfrm>
          <a:off x="3318235" y="355601"/>
          <a:ext cx="8745157" cy="617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1" y="197962"/>
            <a:ext cx="12192000" cy="106522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C94D9-8BD1-EA70-85AA-BC8C3D3E8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19" y="1036948"/>
            <a:ext cx="6176738" cy="49409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 clean and combine multiple datasets from different sources.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 analyze key performance indicators (KPIs) such as revenue, meeting counts, and budget utilization.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 create dashboards for visualizing trends and performance.</a:t>
            </a: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Tx/>
              <a:buFont typeface="Wingdings 3" charset="2"/>
              <a:buChar char="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To deliver actionable insights and recommendations for better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business decisions.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FD4E2-4085-82D7-E249-3BDEB3762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227" y="1470582"/>
            <a:ext cx="5366591" cy="358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23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83124644-366E-4BC3-A9DF-920CDFD8B489}"/>
              </a:ext>
            </a:extLst>
          </p:cNvPr>
          <p:cNvSpPr txBox="1">
            <a:spLocks/>
          </p:cNvSpPr>
          <p:nvPr/>
        </p:nvSpPr>
        <p:spPr>
          <a:xfrm>
            <a:off x="0" y="216816"/>
            <a:ext cx="12192000" cy="89554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 PROCESS</a:t>
            </a: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59F6549F-6776-46EC-AA40-3BA64F45E0C2}"/>
              </a:ext>
            </a:extLst>
          </p:cNvPr>
          <p:cNvSpPr txBox="1">
            <a:spLocks/>
          </p:cNvSpPr>
          <p:nvPr/>
        </p:nvSpPr>
        <p:spPr>
          <a:xfrm>
            <a:off x="783886" y="1395891"/>
            <a:ext cx="8598925" cy="449712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Removed duplicates, null values, and irrelevant fields.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Standardized formats (dates, categories, numerical values).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Handled missing values with appropriate imputation.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Verified data consistency across datasets.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Ensured clean, structured data for analysis.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900" b="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87837A4C-29F3-418F-BF83-AC3451CB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62" y="4372022"/>
            <a:ext cx="4292337" cy="2462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93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62">
          <a:extLst>
            <a:ext uri="{FF2B5EF4-FFF2-40B4-BE49-F238E27FC236}">
              <a16:creationId xmlns:a16="http://schemas.microsoft.com/office/drawing/2014/main" id="{6DFF6010-C4F2-B4E6-AEB5-37AD1313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Google Shape;1034;p74">
            <a:extLst>
              <a:ext uri="{FF2B5EF4-FFF2-40B4-BE49-F238E27FC236}">
                <a16:creationId xmlns:a16="http://schemas.microsoft.com/office/drawing/2014/main" id="{B922D99C-F4FB-B3F7-281C-A2CC2AA63295}"/>
              </a:ext>
            </a:extLst>
          </p:cNvPr>
          <p:cNvSpPr txBox="1">
            <a:spLocks/>
          </p:cNvSpPr>
          <p:nvPr/>
        </p:nvSpPr>
        <p:spPr>
          <a:xfrm>
            <a:off x="0" y="386499"/>
            <a:ext cx="12192000" cy="101809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A4568"/>
              </a:buClr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OVERVIEW </a:t>
            </a:r>
          </a:p>
        </p:txBody>
      </p:sp>
      <p:sp>
        <p:nvSpPr>
          <p:cNvPr id="51" name="Google Shape;1114;p82">
            <a:extLst>
              <a:ext uri="{FF2B5EF4-FFF2-40B4-BE49-F238E27FC236}">
                <a16:creationId xmlns:a16="http://schemas.microsoft.com/office/drawing/2014/main" id="{FAA91717-09DC-DC2D-9F90-BB371C04E068}"/>
              </a:ext>
            </a:extLst>
          </p:cNvPr>
          <p:cNvSpPr txBox="1">
            <a:spLocks/>
          </p:cNvSpPr>
          <p:nvPr/>
        </p:nvSpPr>
        <p:spPr>
          <a:xfrm>
            <a:off x="311084" y="1498862"/>
            <a:ext cx="10595728" cy="468277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Using Excel, We began by cleaning and organizing the data. Power Query and Power Pivot helped to merge the datasets and create Data Models.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SQL was used for querying structure data and performing joins, aggregations, and filtering.</a:t>
            </a: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4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457189" indent="-457189" algn="l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4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refined data was visualized in Power BI and Tableau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2" name="Picture 4" descr="Generated image">
            <a:extLst>
              <a:ext uri="{FF2B5EF4-FFF2-40B4-BE49-F238E27FC236}">
                <a16:creationId xmlns:a16="http://schemas.microsoft.com/office/drawing/2014/main" id="{9B175D0F-3F65-BDB5-2ACC-156D6172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7" r="-2" b="-2"/>
          <a:stretch>
            <a:fillRect/>
          </a:stretch>
        </p:blipFill>
        <p:spPr bwMode="auto">
          <a:xfrm>
            <a:off x="8210747" y="3921749"/>
            <a:ext cx="3886985" cy="2936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03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4CF87-3468-76DD-E742-BEAABE181FDC}"/>
              </a:ext>
            </a:extLst>
          </p:cNvPr>
          <p:cNvSpPr txBox="1"/>
          <p:nvPr/>
        </p:nvSpPr>
        <p:spPr>
          <a:xfrm>
            <a:off x="377070" y="160255"/>
            <a:ext cx="11321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Excel </a:t>
            </a:r>
            <a:r>
              <a:rPr lang="en-US" sz="2800" b="1" dirty="0" err="1">
                <a:solidFill>
                  <a:schemeClr val="bg1"/>
                </a:solidFill>
              </a:rPr>
              <a:t>Zomato</a:t>
            </a:r>
            <a:r>
              <a:rPr lang="en-US" sz="2800" b="1" dirty="0">
                <a:solidFill>
                  <a:schemeClr val="bg1"/>
                </a:solidFill>
              </a:rPr>
              <a:t> Sales Analysis Dashboard </a:t>
            </a:r>
            <a:r>
              <a:rPr lang="en-US" sz="2800" b="1" dirty="0">
                <a:solidFill>
                  <a:schemeClr val="bg1"/>
                </a:solidFill>
              </a:rPr>
              <a:t>Preview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3" y="630478"/>
            <a:ext cx="10661715" cy="60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86898-2B12-7769-20BD-F13BDEBEDC91}"/>
              </a:ext>
            </a:extLst>
          </p:cNvPr>
          <p:cNvSpPr txBox="1"/>
          <p:nvPr/>
        </p:nvSpPr>
        <p:spPr>
          <a:xfrm>
            <a:off x="320511" y="103694"/>
            <a:ext cx="11576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Tableau </a:t>
            </a:r>
            <a:r>
              <a:rPr lang="en-US" sz="2800" b="1" dirty="0" err="1">
                <a:solidFill>
                  <a:schemeClr val="bg1"/>
                </a:solidFill>
              </a:rPr>
              <a:t>Zomato</a:t>
            </a:r>
            <a:r>
              <a:rPr lang="en-US" sz="2800" b="1" dirty="0">
                <a:solidFill>
                  <a:schemeClr val="bg1"/>
                </a:solidFill>
              </a:rPr>
              <a:t> Sales Analysis Dashboard </a:t>
            </a:r>
            <a:r>
              <a:rPr lang="en-US" sz="2800" b="1" dirty="0">
                <a:solidFill>
                  <a:schemeClr val="bg1"/>
                </a:solidFill>
              </a:rPr>
              <a:t>Preview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8" y="705995"/>
            <a:ext cx="10846858" cy="58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C575B-2404-20A3-9B3E-3B6CCD74C7C8}"/>
              </a:ext>
            </a:extLst>
          </p:cNvPr>
          <p:cNvSpPr txBox="1"/>
          <p:nvPr/>
        </p:nvSpPr>
        <p:spPr>
          <a:xfrm>
            <a:off x="433633" y="94268"/>
            <a:ext cx="11340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Power BI </a:t>
            </a:r>
            <a:r>
              <a:rPr lang="en-US" sz="2800" b="1" dirty="0" err="1">
                <a:solidFill>
                  <a:schemeClr val="bg1"/>
                </a:solidFill>
              </a:rPr>
              <a:t>Zomato</a:t>
            </a:r>
            <a:r>
              <a:rPr lang="en-US" sz="2800" b="1" dirty="0">
                <a:solidFill>
                  <a:schemeClr val="bg1"/>
                </a:solidFill>
              </a:rPr>
              <a:t> Sales Analysis Dashboard </a:t>
            </a:r>
            <a:r>
              <a:rPr lang="en-US" sz="2800" b="1" dirty="0">
                <a:solidFill>
                  <a:schemeClr val="bg1"/>
                </a:solidFill>
              </a:rPr>
              <a:t>Preview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7" y="575035"/>
            <a:ext cx="11048215" cy="60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B815B9-A399-FB24-72E7-11ABFB8FA9D7}"/>
              </a:ext>
            </a:extLst>
          </p:cNvPr>
          <p:cNvSpPr txBox="1"/>
          <p:nvPr/>
        </p:nvSpPr>
        <p:spPr>
          <a:xfrm>
            <a:off x="386499" y="94268"/>
            <a:ext cx="1153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SQL </a:t>
            </a:r>
            <a:r>
              <a:rPr lang="en-US" sz="2800" b="1" dirty="0" err="1">
                <a:solidFill>
                  <a:schemeClr val="bg1"/>
                </a:solidFill>
              </a:rPr>
              <a:t>Zomato</a:t>
            </a:r>
            <a:r>
              <a:rPr lang="en-US" sz="2800" b="1" dirty="0">
                <a:solidFill>
                  <a:schemeClr val="bg1"/>
                </a:solidFill>
              </a:rPr>
              <a:t> Sales Analysis Commands </a:t>
            </a:r>
            <a:r>
              <a:rPr lang="en-US" sz="2800" b="1" dirty="0">
                <a:solidFill>
                  <a:schemeClr val="bg1"/>
                </a:solidFill>
              </a:rPr>
              <a:t>Preview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group of rectangular objects with text&#10;&#10;AI-generated content may be incorrect.">
            <a:extLst>
              <a:ext uri="{FF2B5EF4-FFF2-40B4-BE49-F238E27FC236}">
                <a16:creationId xmlns:a16="http://schemas.microsoft.com/office/drawing/2014/main" id="{A452E7CE-1D8A-8AFF-921E-B8DF072F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73" y="603315"/>
            <a:ext cx="5524108" cy="2969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2" y="627720"/>
            <a:ext cx="5708667" cy="2949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9" y="3619893"/>
            <a:ext cx="5774655" cy="2694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496" y="3629315"/>
            <a:ext cx="5419278" cy="27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omato_Sales_Analysis_Simple_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3466</TotalTime>
  <Words>405</Words>
  <Application>Microsoft Office PowerPoint</Application>
  <PresentationFormat>Widescreen</PresentationFormat>
  <Paragraphs>87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Colaborate</vt:lpstr>
      <vt:lpstr>Goudy Old Style</vt:lpstr>
      <vt:lpstr>Josefin Sans</vt:lpstr>
      <vt:lpstr>Lucida Console</vt:lpstr>
      <vt:lpstr>Open Sans</vt:lpstr>
      <vt:lpstr>Wingdings</vt:lpstr>
      <vt:lpstr>Wingdings 3</vt:lpstr>
      <vt:lpstr>Zomato_Sales_Analysis_Simple_Style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Insights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Sadhana</dc:creator>
  <cp:lastModifiedBy>Kavya R</cp:lastModifiedBy>
  <cp:revision>86</cp:revision>
  <dcterms:created xsi:type="dcterms:W3CDTF">2025-04-17T07:18:58Z</dcterms:created>
  <dcterms:modified xsi:type="dcterms:W3CDTF">2025-07-09T09:41:25Z</dcterms:modified>
</cp:coreProperties>
</file>